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648" r:id="rId4"/>
    <p:sldMasterId id="2147483694" r:id="rId5"/>
  </p:sldMasterIdLst>
  <p:notesMasterIdLst>
    <p:notesMasterId r:id="rId34"/>
  </p:notesMasterIdLst>
  <p:handoutMasterIdLst>
    <p:handoutMasterId r:id="rId35"/>
  </p:handoutMasterIdLst>
  <p:sldIdLst>
    <p:sldId id="513" r:id="rId6"/>
    <p:sldId id="577" r:id="rId7"/>
    <p:sldId id="1192" r:id="rId8"/>
    <p:sldId id="603" r:id="rId9"/>
    <p:sldId id="1204" r:id="rId10"/>
    <p:sldId id="1203" r:id="rId11"/>
    <p:sldId id="529" r:id="rId12"/>
    <p:sldId id="1182" r:id="rId13"/>
    <p:sldId id="1183" r:id="rId14"/>
    <p:sldId id="1196" r:id="rId15"/>
    <p:sldId id="1184" r:id="rId16"/>
    <p:sldId id="556" r:id="rId17"/>
    <p:sldId id="1198" r:id="rId18"/>
    <p:sldId id="1188" r:id="rId19"/>
    <p:sldId id="1189" r:id="rId20"/>
    <p:sldId id="1190" r:id="rId21"/>
    <p:sldId id="1179" r:id="rId22"/>
    <p:sldId id="1180" r:id="rId23"/>
    <p:sldId id="1181" r:id="rId24"/>
    <p:sldId id="1186" r:id="rId25"/>
    <p:sldId id="1191" r:id="rId26"/>
    <p:sldId id="1197" r:id="rId27"/>
    <p:sldId id="1195" r:id="rId28"/>
    <p:sldId id="1201" r:id="rId29"/>
    <p:sldId id="736" r:id="rId30"/>
    <p:sldId id="512" r:id="rId31"/>
    <p:sldId id="1205" r:id="rId32"/>
    <p:sldId id="1178" r:id="rId3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6"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C3"/>
    <a:srgbClr val="FE912A"/>
    <a:srgbClr val="FFFFFF"/>
    <a:srgbClr val="7F7F7F"/>
    <a:srgbClr val="00913A"/>
    <a:srgbClr val="000000"/>
    <a:srgbClr val="FF8124"/>
    <a:srgbClr val="FF614C"/>
    <a:srgbClr val="007AC3"/>
    <a:srgbClr val="197D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5CF9A-0F41-4CA3-8B19-470050983CF6}" v="4" dt="2023-05-11T06:26:47.445"/>
    <p1510:client id="{1A3A7BAF-7421-4D75-85BD-D7575714DFCB}" v="8" dt="2023-05-12T22:41:47.601"/>
    <p1510:client id="{228BA443-B522-4937-9FA2-AFA726C347FC}" v="43" dt="2023-05-12T12:27:08.363"/>
    <p1510:client id="{26132AF4-C534-4F4D-811A-51D996FB6F3A}" v="466" dt="2023-05-12T14:07:42.438"/>
    <p1510:client id="{2D16750C-B442-47C0-8E78-203F7310E7A0}" v="2" dt="2023-05-11T18:42:04.508"/>
    <p1510:client id="{2FB03A61-9A97-45BE-9D42-1AD30D4B21B0}" v="615" dt="2023-05-12T20:01:28.482"/>
    <p1510:client id="{3DF44531-B8C0-4F8E-92B3-852512DBD055}" v="570" dt="2023-05-12T13:18:20.922"/>
    <p1510:client id="{4719C44D-ACCF-42D0-9EDC-9B53F0317CBB}" v="371" dt="2023-05-11T14:25:24.606"/>
    <p1510:client id="{58DE53BF-96AD-4588-89A6-AA01FEA5DE34}" v="212" dt="2023-05-11T19:55:02.106"/>
    <p1510:client id="{694A6902-22C1-415F-A76F-6D62A0F56B06}" v="723" dt="2023-05-09T15:19:13.438"/>
    <p1510:client id="{765C1D41-3A66-4EC5-B060-85AE26907B8D}" v="552" dt="2023-05-12T23:01:58.655"/>
    <p1510:client id="{7BD0A938-F956-46A6-BC05-3F41D05D97E4}" v="699" dt="2023-05-11T22:13:57.754"/>
    <p1510:client id="{7EE954D4-71CE-4ABC-860F-03927031E6D6}" v="1279" dt="2023-05-12T13:12:54.397"/>
    <p1510:client id="{9D1DEF74-1FA2-4E96-A5D2-BA4F02DB7C06}" v="626" dt="2023-05-11T22:39:07.355"/>
    <p1510:client id="{A1130A4C-0685-447E-AD64-8B0329483580}" v="1" dt="2022-11-25T15:25:54.237"/>
    <p1510:client id="{BF23CC21-FA68-49D6-A86C-FF235FACCF8B}" v="77" dt="2023-05-11T05:20:42.698"/>
    <p1510:client id="{D031D43A-165E-4263-BFF4-37A5069BACC7}" v="13" dt="2023-05-12T20:53:58.544"/>
  </p1510:revLst>
</p1510:revInfo>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37" autoAdjust="0"/>
    <p:restoredTop sz="86939" autoAdjust="0"/>
  </p:normalViewPr>
  <p:slideViewPr>
    <p:cSldViewPr snapToGrid="0" showGuides="1">
      <p:cViewPr varScale="1">
        <p:scale>
          <a:sx n="58" d="100"/>
          <a:sy n="58" d="100"/>
        </p:scale>
        <p:origin x="576" y="44"/>
      </p:cViewPr>
      <p:guideLst>
        <p:guide pos="3840"/>
        <p:guide orient="horz" pos="216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812A96-2C88-4234-B80D-43FCD06706D3}" type="doc">
      <dgm:prSet loTypeId="urn:microsoft.com/office/officeart/2005/8/layout/process1" loCatId="process" qsTypeId="urn:microsoft.com/office/officeart/2005/8/quickstyle/simple1" qsCatId="simple" csTypeId="urn:microsoft.com/office/officeart/2005/8/colors/accent0_1" csCatId="mainScheme" phldr="1"/>
      <dgm:spPr/>
    </dgm:pt>
    <dgm:pt modelId="{C78F45B6-026B-464D-B1A8-0C1801B31A18}">
      <dgm:prSet phldrT="[Text]" phldr="0" custT="1"/>
      <dgm:spPr/>
      <dgm:t>
        <a:bodyPr/>
        <a:lstStyle/>
        <a:p>
          <a:pPr rtl="0"/>
          <a:r>
            <a:rPr lang="en-US" sz="2200" dirty="0">
              <a:solidFill>
                <a:srgbClr val="000000"/>
              </a:solidFill>
              <a:latin typeface="Arial"/>
              <a:cs typeface="Arial"/>
            </a:rPr>
            <a:t>Document image upload</a:t>
          </a:r>
          <a:endParaRPr lang="en-US" sz="2200" dirty="0"/>
        </a:p>
      </dgm:t>
    </dgm:pt>
    <dgm:pt modelId="{A648E514-A2E4-42F7-B3D9-D2AB1475718E}" type="parTrans" cxnId="{7305BC80-764B-4396-9E89-541A049AC402}">
      <dgm:prSet/>
      <dgm:spPr/>
      <dgm:t>
        <a:bodyPr/>
        <a:lstStyle/>
        <a:p>
          <a:endParaRPr lang="en-HK"/>
        </a:p>
      </dgm:t>
    </dgm:pt>
    <dgm:pt modelId="{F3CF3C9C-55F6-4E02-BC8B-BFBDBF85D9A5}" type="sibTrans" cxnId="{7305BC80-764B-4396-9E89-541A049AC402}">
      <dgm:prSet/>
      <dgm:spPr/>
      <dgm:t>
        <a:bodyPr/>
        <a:lstStyle/>
        <a:p>
          <a:endParaRPr lang="en-US"/>
        </a:p>
      </dgm:t>
    </dgm:pt>
    <dgm:pt modelId="{33D7A3D5-2D2D-4CF1-AFD9-6BC9F2DC6188}">
      <dgm:prSet phldr="0" custT="1"/>
      <dgm:spPr/>
      <dgm:t>
        <a:bodyPr/>
        <a:lstStyle/>
        <a:p>
          <a:pPr rtl="0"/>
          <a:r>
            <a:rPr lang="en-US" sz="2200" dirty="0"/>
            <a:t>OCR to extract the relevant text</a:t>
          </a:r>
          <a:endParaRPr lang="en-US" sz="2200" dirty="0">
            <a:latin typeface="Century Gothic"/>
          </a:endParaRPr>
        </a:p>
      </dgm:t>
    </dgm:pt>
    <dgm:pt modelId="{7DF712CE-F1B1-4168-A7A9-4C482CF5FD8F}" type="parTrans" cxnId="{EBDEB104-2D73-4F10-A920-4B91B46DFC2A}">
      <dgm:prSet/>
      <dgm:spPr/>
      <dgm:t>
        <a:bodyPr/>
        <a:lstStyle/>
        <a:p>
          <a:endParaRPr lang="en-HK"/>
        </a:p>
      </dgm:t>
    </dgm:pt>
    <dgm:pt modelId="{F0225AE8-5F0B-4838-BB84-E3BB1D4CD47E}" type="sibTrans" cxnId="{EBDEB104-2D73-4F10-A920-4B91B46DFC2A}">
      <dgm:prSet/>
      <dgm:spPr/>
      <dgm:t>
        <a:bodyPr/>
        <a:lstStyle/>
        <a:p>
          <a:endParaRPr lang="en-US"/>
        </a:p>
      </dgm:t>
    </dgm:pt>
    <dgm:pt modelId="{12679D43-286A-4F48-8B7B-8C520055C2BA}">
      <dgm:prSet phldr="0"/>
      <dgm:spPr/>
      <dgm:t>
        <a:bodyPr/>
        <a:lstStyle/>
        <a:p>
          <a:pPr rtl="0"/>
          <a:r>
            <a:rPr lang="en-US" dirty="0"/>
            <a:t>Extracted text</a:t>
          </a:r>
          <a:r>
            <a:rPr lang="en-US" dirty="0">
              <a:latin typeface="Century Gothic"/>
            </a:rPr>
            <a:t> </a:t>
          </a:r>
          <a:r>
            <a:rPr lang="en-US" dirty="0"/>
            <a:t>display</a:t>
          </a:r>
        </a:p>
      </dgm:t>
    </dgm:pt>
    <dgm:pt modelId="{69F390D1-078C-4BC1-8F0F-E0BF0B3F0E07}" type="parTrans" cxnId="{90CA2BAC-275A-4F83-B342-3D49F1C75DD5}">
      <dgm:prSet/>
      <dgm:spPr/>
      <dgm:t>
        <a:bodyPr/>
        <a:lstStyle/>
        <a:p>
          <a:endParaRPr lang="en-HK"/>
        </a:p>
      </dgm:t>
    </dgm:pt>
    <dgm:pt modelId="{9CB50262-0A85-440E-B663-01EF8DCE017D}" type="sibTrans" cxnId="{90CA2BAC-275A-4F83-B342-3D49F1C75DD5}">
      <dgm:prSet/>
      <dgm:spPr/>
      <dgm:t>
        <a:bodyPr/>
        <a:lstStyle/>
        <a:p>
          <a:endParaRPr lang="en-US"/>
        </a:p>
      </dgm:t>
    </dgm:pt>
    <dgm:pt modelId="{C6E032C2-6E4F-40B7-9FE3-B579D16AEC94}">
      <dgm:prSet phldr="0"/>
      <dgm:spPr/>
      <dgm:t>
        <a:bodyPr/>
        <a:lstStyle/>
        <a:p>
          <a:pPr rtl="0"/>
          <a:r>
            <a:rPr lang="en-US" dirty="0"/>
            <a:t>Review the extracted text</a:t>
          </a:r>
          <a:endParaRPr lang="en-US" dirty="0">
            <a:latin typeface="Century Gothic"/>
          </a:endParaRPr>
        </a:p>
      </dgm:t>
    </dgm:pt>
    <dgm:pt modelId="{F8FC92B5-AD13-4435-96EC-6172EEC40CA4}" type="parTrans" cxnId="{712D753A-B470-4E28-BE08-22E2575C90E1}">
      <dgm:prSet/>
      <dgm:spPr/>
      <dgm:t>
        <a:bodyPr/>
        <a:lstStyle/>
        <a:p>
          <a:endParaRPr lang="en-HK"/>
        </a:p>
      </dgm:t>
    </dgm:pt>
    <dgm:pt modelId="{8476AE1F-66B9-4C1D-AD29-D41708CC3F1C}" type="sibTrans" cxnId="{712D753A-B470-4E28-BE08-22E2575C90E1}">
      <dgm:prSet/>
      <dgm:spPr/>
      <dgm:t>
        <a:bodyPr/>
        <a:lstStyle/>
        <a:p>
          <a:endParaRPr lang="en-US"/>
        </a:p>
      </dgm:t>
    </dgm:pt>
    <dgm:pt modelId="{AECBE3CF-BABB-475F-8AFF-08B26FE4BCFB}" type="pres">
      <dgm:prSet presAssocID="{1C812A96-2C88-4234-B80D-43FCD06706D3}" presName="Name0" presStyleCnt="0">
        <dgm:presLayoutVars>
          <dgm:dir/>
          <dgm:resizeHandles val="exact"/>
        </dgm:presLayoutVars>
      </dgm:prSet>
      <dgm:spPr/>
    </dgm:pt>
    <dgm:pt modelId="{6531BF48-F84F-4F3E-BB3A-1F165C382C81}" type="pres">
      <dgm:prSet presAssocID="{C78F45B6-026B-464D-B1A8-0C1801B31A18}" presName="node" presStyleLbl="node1" presStyleIdx="0" presStyleCnt="4">
        <dgm:presLayoutVars>
          <dgm:bulletEnabled val="1"/>
        </dgm:presLayoutVars>
      </dgm:prSet>
      <dgm:spPr/>
    </dgm:pt>
    <dgm:pt modelId="{B3119DB9-CB26-49DD-A3F0-22663C1323F0}" type="pres">
      <dgm:prSet presAssocID="{F3CF3C9C-55F6-4E02-BC8B-BFBDBF85D9A5}" presName="sibTrans" presStyleLbl="sibTrans2D1" presStyleIdx="0" presStyleCnt="3"/>
      <dgm:spPr/>
    </dgm:pt>
    <dgm:pt modelId="{AE920843-1B56-4B58-91ED-77E21F5C500F}" type="pres">
      <dgm:prSet presAssocID="{F3CF3C9C-55F6-4E02-BC8B-BFBDBF85D9A5}" presName="connectorText" presStyleLbl="sibTrans2D1" presStyleIdx="0" presStyleCnt="3"/>
      <dgm:spPr/>
    </dgm:pt>
    <dgm:pt modelId="{004BCD40-2FC8-49C2-94C2-BF48C45C546C}" type="pres">
      <dgm:prSet presAssocID="{33D7A3D5-2D2D-4CF1-AFD9-6BC9F2DC6188}" presName="node" presStyleLbl="node1" presStyleIdx="1" presStyleCnt="4">
        <dgm:presLayoutVars>
          <dgm:bulletEnabled val="1"/>
        </dgm:presLayoutVars>
      </dgm:prSet>
      <dgm:spPr/>
    </dgm:pt>
    <dgm:pt modelId="{19186701-11B3-458B-963E-56C756C62B2D}" type="pres">
      <dgm:prSet presAssocID="{F0225AE8-5F0B-4838-BB84-E3BB1D4CD47E}" presName="sibTrans" presStyleLbl="sibTrans2D1" presStyleIdx="1" presStyleCnt="3"/>
      <dgm:spPr/>
    </dgm:pt>
    <dgm:pt modelId="{105971C3-A114-42DA-BDAF-9F290C2DAC23}" type="pres">
      <dgm:prSet presAssocID="{F0225AE8-5F0B-4838-BB84-E3BB1D4CD47E}" presName="connectorText" presStyleLbl="sibTrans2D1" presStyleIdx="1" presStyleCnt="3"/>
      <dgm:spPr/>
    </dgm:pt>
    <dgm:pt modelId="{76EA3E84-7C52-4180-A663-FD543BD6E5A1}" type="pres">
      <dgm:prSet presAssocID="{12679D43-286A-4F48-8B7B-8C520055C2BA}" presName="node" presStyleLbl="node1" presStyleIdx="2" presStyleCnt="4">
        <dgm:presLayoutVars>
          <dgm:bulletEnabled val="1"/>
        </dgm:presLayoutVars>
      </dgm:prSet>
      <dgm:spPr/>
    </dgm:pt>
    <dgm:pt modelId="{3A4D6D9A-1420-4A9F-956E-9BDE31CBAB0E}" type="pres">
      <dgm:prSet presAssocID="{9CB50262-0A85-440E-B663-01EF8DCE017D}" presName="sibTrans" presStyleLbl="sibTrans2D1" presStyleIdx="2" presStyleCnt="3"/>
      <dgm:spPr/>
    </dgm:pt>
    <dgm:pt modelId="{D6816A8B-0A93-4147-BC03-689BF0285BF6}" type="pres">
      <dgm:prSet presAssocID="{9CB50262-0A85-440E-B663-01EF8DCE017D}" presName="connectorText" presStyleLbl="sibTrans2D1" presStyleIdx="2" presStyleCnt="3"/>
      <dgm:spPr/>
    </dgm:pt>
    <dgm:pt modelId="{517AE79A-8AB7-410B-BDB9-088D67D8939B}" type="pres">
      <dgm:prSet presAssocID="{C6E032C2-6E4F-40B7-9FE3-B579D16AEC94}" presName="node" presStyleLbl="node1" presStyleIdx="3" presStyleCnt="4">
        <dgm:presLayoutVars>
          <dgm:bulletEnabled val="1"/>
        </dgm:presLayoutVars>
      </dgm:prSet>
      <dgm:spPr/>
    </dgm:pt>
  </dgm:ptLst>
  <dgm:cxnLst>
    <dgm:cxn modelId="{EBDEB104-2D73-4F10-A920-4B91B46DFC2A}" srcId="{1C812A96-2C88-4234-B80D-43FCD06706D3}" destId="{33D7A3D5-2D2D-4CF1-AFD9-6BC9F2DC6188}" srcOrd="1" destOrd="0" parTransId="{7DF712CE-F1B1-4168-A7A9-4C482CF5FD8F}" sibTransId="{F0225AE8-5F0B-4838-BB84-E3BB1D4CD47E}"/>
    <dgm:cxn modelId="{647BFA05-E3B0-4E30-8CDD-27D1FED793EF}" type="presOf" srcId="{12679D43-286A-4F48-8B7B-8C520055C2BA}" destId="{76EA3E84-7C52-4180-A663-FD543BD6E5A1}" srcOrd="0" destOrd="0" presId="urn:microsoft.com/office/officeart/2005/8/layout/process1"/>
    <dgm:cxn modelId="{A208110F-1FBB-4E52-8915-0C604294D907}" type="presOf" srcId="{F3CF3C9C-55F6-4E02-BC8B-BFBDBF85D9A5}" destId="{AE920843-1B56-4B58-91ED-77E21F5C500F}" srcOrd="1" destOrd="0" presId="urn:microsoft.com/office/officeart/2005/8/layout/process1"/>
    <dgm:cxn modelId="{10CEF315-5E4C-4D14-BF30-EA92FB44411E}" type="presOf" srcId="{F3CF3C9C-55F6-4E02-BC8B-BFBDBF85D9A5}" destId="{B3119DB9-CB26-49DD-A3F0-22663C1323F0}" srcOrd="0" destOrd="0" presId="urn:microsoft.com/office/officeart/2005/8/layout/process1"/>
    <dgm:cxn modelId="{F07F301B-D1B1-4A5E-9AE0-7F01DF314A33}" type="presOf" srcId="{C6E032C2-6E4F-40B7-9FE3-B579D16AEC94}" destId="{517AE79A-8AB7-410B-BDB9-088D67D8939B}" srcOrd="0" destOrd="0" presId="urn:microsoft.com/office/officeart/2005/8/layout/process1"/>
    <dgm:cxn modelId="{6FE85F35-7C3F-4B77-B018-115B6DBF429B}" type="presOf" srcId="{33D7A3D5-2D2D-4CF1-AFD9-6BC9F2DC6188}" destId="{004BCD40-2FC8-49C2-94C2-BF48C45C546C}" srcOrd="0" destOrd="0" presId="urn:microsoft.com/office/officeart/2005/8/layout/process1"/>
    <dgm:cxn modelId="{712D753A-B470-4E28-BE08-22E2575C90E1}" srcId="{1C812A96-2C88-4234-B80D-43FCD06706D3}" destId="{C6E032C2-6E4F-40B7-9FE3-B579D16AEC94}" srcOrd="3" destOrd="0" parTransId="{F8FC92B5-AD13-4435-96EC-6172EEC40CA4}" sibTransId="{8476AE1F-66B9-4C1D-AD29-D41708CC3F1C}"/>
    <dgm:cxn modelId="{2203EA49-217F-44F9-9363-E9560B6F0A21}" type="presOf" srcId="{F0225AE8-5F0B-4838-BB84-E3BB1D4CD47E}" destId="{19186701-11B3-458B-963E-56C756C62B2D}" srcOrd="0" destOrd="0" presId="urn:microsoft.com/office/officeart/2005/8/layout/process1"/>
    <dgm:cxn modelId="{7305BC80-764B-4396-9E89-541A049AC402}" srcId="{1C812A96-2C88-4234-B80D-43FCD06706D3}" destId="{C78F45B6-026B-464D-B1A8-0C1801B31A18}" srcOrd="0" destOrd="0" parTransId="{A648E514-A2E4-42F7-B3D9-D2AB1475718E}" sibTransId="{F3CF3C9C-55F6-4E02-BC8B-BFBDBF85D9A5}"/>
    <dgm:cxn modelId="{5C47D895-64B5-4ACA-AA20-C188D12CA2AF}" type="presOf" srcId="{1C812A96-2C88-4234-B80D-43FCD06706D3}" destId="{AECBE3CF-BABB-475F-8AFF-08B26FE4BCFB}" srcOrd="0" destOrd="0" presId="urn:microsoft.com/office/officeart/2005/8/layout/process1"/>
    <dgm:cxn modelId="{EE96959D-3734-4A64-8910-D167693B4B69}" type="presOf" srcId="{9CB50262-0A85-440E-B663-01EF8DCE017D}" destId="{D6816A8B-0A93-4147-BC03-689BF0285BF6}" srcOrd="1" destOrd="0" presId="urn:microsoft.com/office/officeart/2005/8/layout/process1"/>
    <dgm:cxn modelId="{C63344AA-337D-4BDA-81B2-C9DC0D7833FA}" type="presOf" srcId="{F0225AE8-5F0B-4838-BB84-E3BB1D4CD47E}" destId="{105971C3-A114-42DA-BDAF-9F290C2DAC23}" srcOrd="1" destOrd="0" presId="urn:microsoft.com/office/officeart/2005/8/layout/process1"/>
    <dgm:cxn modelId="{90CA2BAC-275A-4F83-B342-3D49F1C75DD5}" srcId="{1C812A96-2C88-4234-B80D-43FCD06706D3}" destId="{12679D43-286A-4F48-8B7B-8C520055C2BA}" srcOrd="2" destOrd="0" parTransId="{69F390D1-078C-4BC1-8F0F-E0BF0B3F0E07}" sibTransId="{9CB50262-0A85-440E-B663-01EF8DCE017D}"/>
    <dgm:cxn modelId="{46DC26C5-0F5E-496A-B71E-4209A0248972}" type="presOf" srcId="{9CB50262-0A85-440E-B663-01EF8DCE017D}" destId="{3A4D6D9A-1420-4A9F-956E-9BDE31CBAB0E}" srcOrd="0" destOrd="0" presId="urn:microsoft.com/office/officeart/2005/8/layout/process1"/>
    <dgm:cxn modelId="{58D584C9-DE2A-4DB7-BD83-4FB8C5571D64}" type="presOf" srcId="{C78F45B6-026B-464D-B1A8-0C1801B31A18}" destId="{6531BF48-F84F-4F3E-BB3A-1F165C382C81}" srcOrd="0" destOrd="0" presId="urn:microsoft.com/office/officeart/2005/8/layout/process1"/>
    <dgm:cxn modelId="{0E99E25D-846C-468E-A55B-792E7FC40AB6}" type="presParOf" srcId="{AECBE3CF-BABB-475F-8AFF-08B26FE4BCFB}" destId="{6531BF48-F84F-4F3E-BB3A-1F165C382C81}" srcOrd="0" destOrd="0" presId="urn:microsoft.com/office/officeart/2005/8/layout/process1"/>
    <dgm:cxn modelId="{783F0DAA-D20C-4B74-A6CD-2080AE2E3733}" type="presParOf" srcId="{AECBE3CF-BABB-475F-8AFF-08B26FE4BCFB}" destId="{B3119DB9-CB26-49DD-A3F0-22663C1323F0}" srcOrd="1" destOrd="0" presId="urn:microsoft.com/office/officeart/2005/8/layout/process1"/>
    <dgm:cxn modelId="{E0EA0664-96CC-4982-8423-6F033F30160E}" type="presParOf" srcId="{B3119DB9-CB26-49DD-A3F0-22663C1323F0}" destId="{AE920843-1B56-4B58-91ED-77E21F5C500F}" srcOrd="0" destOrd="0" presId="urn:microsoft.com/office/officeart/2005/8/layout/process1"/>
    <dgm:cxn modelId="{A570AA56-92DF-4904-81A5-DC946AD7A1FE}" type="presParOf" srcId="{AECBE3CF-BABB-475F-8AFF-08B26FE4BCFB}" destId="{004BCD40-2FC8-49C2-94C2-BF48C45C546C}" srcOrd="2" destOrd="0" presId="urn:microsoft.com/office/officeart/2005/8/layout/process1"/>
    <dgm:cxn modelId="{BF0DBC47-A0AB-4BB4-B624-5C81586AB0D2}" type="presParOf" srcId="{AECBE3CF-BABB-475F-8AFF-08B26FE4BCFB}" destId="{19186701-11B3-458B-963E-56C756C62B2D}" srcOrd="3" destOrd="0" presId="urn:microsoft.com/office/officeart/2005/8/layout/process1"/>
    <dgm:cxn modelId="{2033BCF4-9AF5-45AE-A1E2-4ABFE5115B86}" type="presParOf" srcId="{19186701-11B3-458B-963E-56C756C62B2D}" destId="{105971C3-A114-42DA-BDAF-9F290C2DAC23}" srcOrd="0" destOrd="0" presId="urn:microsoft.com/office/officeart/2005/8/layout/process1"/>
    <dgm:cxn modelId="{D7A2905D-D8DA-4D40-B87E-72DEBB8C2E21}" type="presParOf" srcId="{AECBE3CF-BABB-475F-8AFF-08B26FE4BCFB}" destId="{76EA3E84-7C52-4180-A663-FD543BD6E5A1}" srcOrd="4" destOrd="0" presId="urn:microsoft.com/office/officeart/2005/8/layout/process1"/>
    <dgm:cxn modelId="{DF22EDCD-8C95-4796-8540-B17D71B70D4D}" type="presParOf" srcId="{AECBE3CF-BABB-475F-8AFF-08B26FE4BCFB}" destId="{3A4D6D9A-1420-4A9F-956E-9BDE31CBAB0E}" srcOrd="5" destOrd="0" presId="urn:microsoft.com/office/officeart/2005/8/layout/process1"/>
    <dgm:cxn modelId="{77BFFE9A-DF6F-4B28-909E-9B0D7A942EB6}" type="presParOf" srcId="{3A4D6D9A-1420-4A9F-956E-9BDE31CBAB0E}" destId="{D6816A8B-0A93-4147-BC03-689BF0285BF6}" srcOrd="0" destOrd="0" presId="urn:microsoft.com/office/officeart/2005/8/layout/process1"/>
    <dgm:cxn modelId="{1553686D-0002-4F01-A3F0-E29E955475AB}" type="presParOf" srcId="{AECBE3CF-BABB-475F-8AFF-08B26FE4BCFB}" destId="{517AE79A-8AB7-410B-BDB9-088D67D8939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FBE267-8067-4E3E-BADC-503C285DCBAF}"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A488518E-AF03-4323-926A-C27D49A2825B}">
      <dgm:prSet phldr="0"/>
      <dgm:spPr/>
      <dgm:t>
        <a:bodyPr/>
        <a:lstStyle/>
        <a:p>
          <a:pPr rtl="0"/>
          <a:r>
            <a:rPr lang="en-US" dirty="0"/>
            <a:t>Document type selection </a:t>
          </a:r>
          <a:endParaRPr lang="en-US" dirty="0">
            <a:latin typeface="Century Gothic"/>
          </a:endParaRPr>
        </a:p>
      </dgm:t>
    </dgm:pt>
    <dgm:pt modelId="{FE833EDA-796D-4D62-83E4-5FAFD0C81E48}" type="parTrans" cxnId="{E8901331-AABB-49C6-8E51-84B3653C2F57}">
      <dgm:prSet/>
      <dgm:spPr/>
      <dgm:t>
        <a:bodyPr/>
        <a:lstStyle/>
        <a:p>
          <a:endParaRPr lang="en-HK"/>
        </a:p>
      </dgm:t>
    </dgm:pt>
    <dgm:pt modelId="{BA92091B-5F14-44D8-B32F-59F34DF0A5B4}" type="sibTrans" cxnId="{E8901331-AABB-49C6-8E51-84B3653C2F57}">
      <dgm:prSet/>
      <dgm:spPr/>
      <dgm:t>
        <a:bodyPr/>
        <a:lstStyle/>
        <a:p>
          <a:endParaRPr lang="en-HK"/>
        </a:p>
      </dgm:t>
    </dgm:pt>
    <dgm:pt modelId="{C22F5C85-F9F6-447C-A047-6599B966FEB4}">
      <dgm:prSet phldr="0"/>
      <dgm:spPr/>
      <dgm:t>
        <a:bodyPr/>
        <a:lstStyle/>
        <a:p>
          <a:pPr rtl="0"/>
          <a:r>
            <a:rPr lang="en-US" dirty="0"/>
            <a:t>Image upload </a:t>
          </a:r>
          <a:endParaRPr lang="en-US" dirty="0">
            <a:latin typeface="Century Gothic"/>
          </a:endParaRPr>
        </a:p>
      </dgm:t>
    </dgm:pt>
    <dgm:pt modelId="{341F5285-38B1-4601-8FD8-A63EBF024F34}" type="parTrans" cxnId="{DCEA545C-E154-4AA6-BF0A-D6BBD9BA7C8B}">
      <dgm:prSet/>
      <dgm:spPr/>
      <dgm:t>
        <a:bodyPr/>
        <a:lstStyle/>
        <a:p>
          <a:endParaRPr lang="en-HK"/>
        </a:p>
      </dgm:t>
    </dgm:pt>
    <dgm:pt modelId="{3E38BBE1-7F5E-4D3C-9934-9A1F273FEA74}" type="sibTrans" cxnId="{DCEA545C-E154-4AA6-BF0A-D6BBD9BA7C8B}">
      <dgm:prSet/>
      <dgm:spPr/>
      <dgm:t>
        <a:bodyPr/>
        <a:lstStyle/>
        <a:p>
          <a:endParaRPr lang="en-HK"/>
        </a:p>
      </dgm:t>
    </dgm:pt>
    <dgm:pt modelId="{CE1E1952-E8A4-42BB-8C9C-64243D769424}">
      <dgm:prSet phldr="0"/>
      <dgm:spPr/>
      <dgm:t>
        <a:bodyPr/>
        <a:lstStyle/>
        <a:p>
          <a:pPr rtl="0"/>
          <a:r>
            <a:rPr lang="en-US" dirty="0"/>
            <a:t>OCR processing </a:t>
          </a:r>
          <a:endParaRPr lang="en-US" dirty="0">
            <a:latin typeface="Century Gothic"/>
          </a:endParaRPr>
        </a:p>
      </dgm:t>
    </dgm:pt>
    <dgm:pt modelId="{ABF678A2-4CEC-4BBC-AAAC-35316C93688A}" type="parTrans" cxnId="{FB68ED6B-241D-49EA-8914-B32DD3AD5147}">
      <dgm:prSet/>
      <dgm:spPr/>
      <dgm:t>
        <a:bodyPr/>
        <a:lstStyle/>
        <a:p>
          <a:endParaRPr lang="en-HK"/>
        </a:p>
      </dgm:t>
    </dgm:pt>
    <dgm:pt modelId="{96F227D4-5EF5-4ADA-9B06-CE293BB2E082}" type="sibTrans" cxnId="{FB68ED6B-241D-49EA-8914-B32DD3AD5147}">
      <dgm:prSet/>
      <dgm:spPr/>
      <dgm:t>
        <a:bodyPr/>
        <a:lstStyle/>
        <a:p>
          <a:endParaRPr lang="en-HK"/>
        </a:p>
      </dgm:t>
    </dgm:pt>
    <dgm:pt modelId="{986FAADC-3F71-4BD0-AA22-038AC3141F6A}">
      <dgm:prSet phldr="0"/>
      <dgm:spPr/>
      <dgm:t>
        <a:bodyPr/>
        <a:lstStyle/>
        <a:p>
          <a:pPr rtl="0"/>
          <a:r>
            <a:rPr lang="en-US" dirty="0"/>
            <a:t>Data confirmation </a:t>
          </a:r>
          <a:endParaRPr lang="en-US" dirty="0">
            <a:latin typeface="Century Gothic"/>
          </a:endParaRPr>
        </a:p>
      </dgm:t>
    </dgm:pt>
    <dgm:pt modelId="{4BE513ED-421B-4FC8-9566-05FC478E0F24}" type="parTrans" cxnId="{FA5FE8ED-7949-4F7A-A4BD-C47B1AEF8B6C}">
      <dgm:prSet/>
      <dgm:spPr/>
      <dgm:t>
        <a:bodyPr/>
        <a:lstStyle/>
        <a:p>
          <a:endParaRPr lang="en-HK"/>
        </a:p>
      </dgm:t>
    </dgm:pt>
    <dgm:pt modelId="{82E71E83-BEAC-40F5-B1EC-78E6002CF0C7}" type="sibTrans" cxnId="{FA5FE8ED-7949-4F7A-A4BD-C47B1AEF8B6C}">
      <dgm:prSet/>
      <dgm:spPr/>
      <dgm:t>
        <a:bodyPr/>
        <a:lstStyle/>
        <a:p>
          <a:endParaRPr lang="en-HK"/>
        </a:p>
      </dgm:t>
    </dgm:pt>
    <dgm:pt modelId="{E69BC321-C38D-4219-9409-35DE4F7728F7}">
      <dgm:prSet phldr="0"/>
      <dgm:spPr/>
      <dgm:t>
        <a:bodyPr/>
        <a:lstStyle/>
        <a:p>
          <a:pPr rtl="0"/>
          <a:r>
            <a:rPr lang="en-US" dirty="0"/>
            <a:t>Data storage </a:t>
          </a:r>
          <a:endParaRPr lang="en-US" dirty="0">
            <a:latin typeface="Century Gothic"/>
          </a:endParaRPr>
        </a:p>
      </dgm:t>
    </dgm:pt>
    <dgm:pt modelId="{8009CAF3-9AF8-4CEC-B963-608A5F0F0096}" type="parTrans" cxnId="{8854EE9B-6FC4-43B6-A4F9-064ACE0ABC86}">
      <dgm:prSet/>
      <dgm:spPr/>
      <dgm:t>
        <a:bodyPr/>
        <a:lstStyle/>
        <a:p>
          <a:endParaRPr lang="en-HK"/>
        </a:p>
      </dgm:t>
    </dgm:pt>
    <dgm:pt modelId="{8F76B984-A1CF-4E24-9BE1-2E9572AEA3A0}" type="sibTrans" cxnId="{8854EE9B-6FC4-43B6-A4F9-064ACE0ABC86}">
      <dgm:prSet/>
      <dgm:spPr/>
      <dgm:t>
        <a:bodyPr/>
        <a:lstStyle/>
        <a:p>
          <a:endParaRPr lang="en-HK"/>
        </a:p>
      </dgm:t>
    </dgm:pt>
    <dgm:pt modelId="{2CDD379C-698F-42BD-AF1C-4945EA1DCAC8}">
      <dgm:prSet phldr="0"/>
      <dgm:spPr/>
      <dgm:t>
        <a:bodyPr/>
        <a:lstStyle/>
        <a:p>
          <a:pPr rtl="0"/>
          <a:r>
            <a:rPr lang="en-US" dirty="0"/>
            <a:t>Pre-population of form fields </a:t>
          </a:r>
          <a:endParaRPr lang="en-US" dirty="0">
            <a:latin typeface="Century Gothic"/>
          </a:endParaRPr>
        </a:p>
      </dgm:t>
    </dgm:pt>
    <dgm:pt modelId="{A8CE4FB9-FFE2-4C4E-9BBB-7FD7F7C49B4E}" type="parTrans" cxnId="{921C2616-18AD-4542-9584-0F49CA00A568}">
      <dgm:prSet/>
      <dgm:spPr/>
      <dgm:t>
        <a:bodyPr/>
        <a:lstStyle/>
        <a:p>
          <a:endParaRPr lang="en-HK"/>
        </a:p>
      </dgm:t>
    </dgm:pt>
    <dgm:pt modelId="{3BA5D8FD-690B-4743-B55A-3480C9C41EAD}" type="sibTrans" cxnId="{921C2616-18AD-4542-9584-0F49CA00A568}">
      <dgm:prSet/>
      <dgm:spPr/>
      <dgm:t>
        <a:bodyPr/>
        <a:lstStyle/>
        <a:p>
          <a:endParaRPr lang="en-HK"/>
        </a:p>
      </dgm:t>
    </dgm:pt>
    <dgm:pt modelId="{F8A1BE0F-2FC0-4E15-9FE0-C6A7E9DC2B93}" type="pres">
      <dgm:prSet presAssocID="{CCFBE267-8067-4E3E-BADC-503C285DCBAF}" presName="Name0" presStyleCnt="0">
        <dgm:presLayoutVars>
          <dgm:dir/>
          <dgm:resizeHandles val="exact"/>
        </dgm:presLayoutVars>
      </dgm:prSet>
      <dgm:spPr/>
    </dgm:pt>
    <dgm:pt modelId="{E604BE38-65FE-4775-AC63-56ACB686EE12}" type="pres">
      <dgm:prSet presAssocID="{A488518E-AF03-4323-926A-C27D49A2825B}" presName="Name5" presStyleLbl="vennNode1" presStyleIdx="0" presStyleCnt="6">
        <dgm:presLayoutVars>
          <dgm:bulletEnabled val="1"/>
        </dgm:presLayoutVars>
      </dgm:prSet>
      <dgm:spPr/>
    </dgm:pt>
    <dgm:pt modelId="{85E5D549-7EC1-4F25-808F-172A7FBAA335}" type="pres">
      <dgm:prSet presAssocID="{BA92091B-5F14-44D8-B32F-59F34DF0A5B4}" presName="space" presStyleCnt="0"/>
      <dgm:spPr/>
    </dgm:pt>
    <dgm:pt modelId="{E9296AF4-A459-4972-887B-8269852EF650}" type="pres">
      <dgm:prSet presAssocID="{C22F5C85-F9F6-447C-A047-6599B966FEB4}" presName="Name5" presStyleLbl="vennNode1" presStyleIdx="1" presStyleCnt="6">
        <dgm:presLayoutVars>
          <dgm:bulletEnabled val="1"/>
        </dgm:presLayoutVars>
      </dgm:prSet>
      <dgm:spPr/>
    </dgm:pt>
    <dgm:pt modelId="{5552A0C7-68DB-4F31-8B8F-1674F4E575A6}" type="pres">
      <dgm:prSet presAssocID="{3E38BBE1-7F5E-4D3C-9934-9A1F273FEA74}" presName="space" presStyleCnt="0"/>
      <dgm:spPr/>
    </dgm:pt>
    <dgm:pt modelId="{895131B2-D7FB-4427-8447-62F84A099C89}" type="pres">
      <dgm:prSet presAssocID="{CE1E1952-E8A4-42BB-8C9C-64243D769424}" presName="Name5" presStyleLbl="vennNode1" presStyleIdx="2" presStyleCnt="6">
        <dgm:presLayoutVars>
          <dgm:bulletEnabled val="1"/>
        </dgm:presLayoutVars>
      </dgm:prSet>
      <dgm:spPr/>
    </dgm:pt>
    <dgm:pt modelId="{5F375B6C-7098-43E3-B3AE-8A0A53CEB9F4}" type="pres">
      <dgm:prSet presAssocID="{96F227D4-5EF5-4ADA-9B06-CE293BB2E082}" presName="space" presStyleCnt="0"/>
      <dgm:spPr/>
    </dgm:pt>
    <dgm:pt modelId="{90634D1A-AE70-416C-AE3E-5E0137227183}" type="pres">
      <dgm:prSet presAssocID="{986FAADC-3F71-4BD0-AA22-038AC3141F6A}" presName="Name5" presStyleLbl="vennNode1" presStyleIdx="3" presStyleCnt="6">
        <dgm:presLayoutVars>
          <dgm:bulletEnabled val="1"/>
        </dgm:presLayoutVars>
      </dgm:prSet>
      <dgm:spPr/>
    </dgm:pt>
    <dgm:pt modelId="{E4EBB650-3095-4C7D-8FF9-4021E4C933D7}" type="pres">
      <dgm:prSet presAssocID="{82E71E83-BEAC-40F5-B1EC-78E6002CF0C7}" presName="space" presStyleCnt="0"/>
      <dgm:spPr/>
    </dgm:pt>
    <dgm:pt modelId="{807F0F1D-3643-432A-B95A-396ABB2AD5CB}" type="pres">
      <dgm:prSet presAssocID="{E69BC321-C38D-4219-9409-35DE4F7728F7}" presName="Name5" presStyleLbl="vennNode1" presStyleIdx="4" presStyleCnt="6">
        <dgm:presLayoutVars>
          <dgm:bulletEnabled val="1"/>
        </dgm:presLayoutVars>
      </dgm:prSet>
      <dgm:spPr/>
    </dgm:pt>
    <dgm:pt modelId="{3138A7F3-B795-4187-91EE-33A1B9EB5DF6}" type="pres">
      <dgm:prSet presAssocID="{8F76B984-A1CF-4E24-9BE1-2E9572AEA3A0}" presName="space" presStyleCnt="0"/>
      <dgm:spPr/>
    </dgm:pt>
    <dgm:pt modelId="{DE1EFD2F-83D5-4923-A0DD-3B3CFE1E7681}" type="pres">
      <dgm:prSet presAssocID="{2CDD379C-698F-42BD-AF1C-4945EA1DCAC8}" presName="Name5" presStyleLbl="vennNode1" presStyleIdx="5" presStyleCnt="6">
        <dgm:presLayoutVars>
          <dgm:bulletEnabled val="1"/>
        </dgm:presLayoutVars>
      </dgm:prSet>
      <dgm:spPr/>
    </dgm:pt>
  </dgm:ptLst>
  <dgm:cxnLst>
    <dgm:cxn modelId="{F9A6D20C-F63D-484F-9257-E546259F2899}" type="presOf" srcId="{C22F5C85-F9F6-447C-A047-6599B966FEB4}" destId="{E9296AF4-A459-4972-887B-8269852EF650}" srcOrd="0" destOrd="0" presId="urn:microsoft.com/office/officeart/2005/8/layout/venn3"/>
    <dgm:cxn modelId="{921C2616-18AD-4542-9584-0F49CA00A568}" srcId="{CCFBE267-8067-4E3E-BADC-503C285DCBAF}" destId="{2CDD379C-698F-42BD-AF1C-4945EA1DCAC8}" srcOrd="5" destOrd="0" parTransId="{A8CE4FB9-FFE2-4C4E-9BBB-7FD7F7C49B4E}" sibTransId="{3BA5D8FD-690B-4743-B55A-3480C9C41EAD}"/>
    <dgm:cxn modelId="{E8901331-AABB-49C6-8E51-84B3653C2F57}" srcId="{CCFBE267-8067-4E3E-BADC-503C285DCBAF}" destId="{A488518E-AF03-4323-926A-C27D49A2825B}" srcOrd="0" destOrd="0" parTransId="{FE833EDA-796D-4D62-83E4-5FAFD0C81E48}" sibTransId="{BA92091B-5F14-44D8-B32F-59F34DF0A5B4}"/>
    <dgm:cxn modelId="{DCEA545C-E154-4AA6-BF0A-D6BBD9BA7C8B}" srcId="{CCFBE267-8067-4E3E-BADC-503C285DCBAF}" destId="{C22F5C85-F9F6-447C-A047-6599B966FEB4}" srcOrd="1" destOrd="0" parTransId="{341F5285-38B1-4601-8FD8-A63EBF024F34}" sibTransId="{3E38BBE1-7F5E-4D3C-9934-9A1F273FEA74}"/>
    <dgm:cxn modelId="{FF9BE25C-6FBE-445B-81D7-6602CA9A4801}" type="presOf" srcId="{CE1E1952-E8A4-42BB-8C9C-64243D769424}" destId="{895131B2-D7FB-4427-8447-62F84A099C89}" srcOrd="0" destOrd="0" presId="urn:microsoft.com/office/officeart/2005/8/layout/venn3"/>
    <dgm:cxn modelId="{FB68ED6B-241D-49EA-8914-B32DD3AD5147}" srcId="{CCFBE267-8067-4E3E-BADC-503C285DCBAF}" destId="{CE1E1952-E8A4-42BB-8C9C-64243D769424}" srcOrd="2" destOrd="0" parTransId="{ABF678A2-4CEC-4BBC-AAAC-35316C93688A}" sibTransId="{96F227D4-5EF5-4ADA-9B06-CE293BB2E082}"/>
    <dgm:cxn modelId="{6FBD7951-DE63-4227-9A69-8F127B61849D}" type="presOf" srcId="{2CDD379C-698F-42BD-AF1C-4945EA1DCAC8}" destId="{DE1EFD2F-83D5-4923-A0DD-3B3CFE1E7681}" srcOrd="0" destOrd="0" presId="urn:microsoft.com/office/officeart/2005/8/layout/venn3"/>
    <dgm:cxn modelId="{0333A574-6777-408F-9C8E-116C36CCFB19}" type="presOf" srcId="{E69BC321-C38D-4219-9409-35DE4F7728F7}" destId="{807F0F1D-3643-432A-B95A-396ABB2AD5CB}" srcOrd="0" destOrd="0" presId="urn:microsoft.com/office/officeart/2005/8/layout/venn3"/>
    <dgm:cxn modelId="{2B533D98-1808-47C1-9A83-6F66958F15BF}" type="presOf" srcId="{CCFBE267-8067-4E3E-BADC-503C285DCBAF}" destId="{F8A1BE0F-2FC0-4E15-9FE0-C6A7E9DC2B93}" srcOrd="0" destOrd="0" presId="urn:microsoft.com/office/officeart/2005/8/layout/venn3"/>
    <dgm:cxn modelId="{8854EE9B-6FC4-43B6-A4F9-064ACE0ABC86}" srcId="{CCFBE267-8067-4E3E-BADC-503C285DCBAF}" destId="{E69BC321-C38D-4219-9409-35DE4F7728F7}" srcOrd="4" destOrd="0" parTransId="{8009CAF3-9AF8-4CEC-B963-608A5F0F0096}" sibTransId="{8F76B984-A1CF-4E24-9BE1-2E9572AEA3A0}"/>
    <dgm:cxn modelId="{A229B09C-AAB1-4DAA-8D5C-6D66B9E1F1D8}" type="presOf" srcId="{986FAADC-3F71-4BD0-AA22-038AC3141F6A}" destId="{90634D1A-AE70-416C-AE3E-5E0137227183}" srcOrd="0" destOrd="0" presId="urn:microsoft.com/office/officeart/2005/8/layout/venn3"/>
    <dgm:cxn modelId="{537895A8-1E88-4E33-877B-62D1821A6C6C}" type="presOf" srcId="{A488518E-AF03-4323-926A-C27D49A2825B}" destId="{E604BE38-65FE-4775-AC63-56ACB686EE12}" srcOrd="0" destOrd="0" presId="urn:microsoft.com/office/officeart/2005/8/layout/venn3"/>
    <dgm:cxn modelId="{FA5FE8ED-7949-4F7A-A4BD-C47B1AEF8B6C}" srcId="{CCFBE267-8067-4E3E-BADC-503C285DCBAF}" destId="{986FAADC-3F71-4BD0-AA22-038AC3141F6A}" srcOrd="3" destOrd="0" parTransId="{4BE513ED-421B-4FC8-9566-05FC478E0F24}" sibTransId="{82E71E83-BEAC-40F5-B1EC-78E6002CF0C7}"/>
    <dgm:cxn modelId="{EA21354E-FFB2-4790-A405-6CE011F262DD}" type="presParOf" srcId="{F8A1BE0F-2FC0-4E15-9FE0-C6A7E9DC2B93}" destId="{E604BE38-65FE-4775-AC63-56ACB686EE12}" srcOrd="0" destOrd="0" presId="urn:microsoft.com/office/officeart/2005/8/layout/venn3"/>
    <dgm:cxn modelId="{2007BCE4-8BE7-4302-AAE6-9657489BD981}" type="presParOf" srcId="{F8A1BE0F-2FC0-4E15-9FE0-C6A7E9DC2B93}" destId="{85E5D549-7EC1-4F25-808F-172A7FBAA335}" srcOrd="1" destOrd="0" presId="urn:microsoft.com/office/officeart/2005/8/layout/venn3"/>
    <dgm:cxn modelId="{A5FE790B-19FE-4F05-8ADF-2053A9287C1F}" type="presParOf" srcId="{F8A1BE0F-2FC0-4E15-9FE0-C6A7E9DC2B93}" destId="{E9296AF4-A459-4972-887B-8269852EF650}" srcOrd="2" destOrd="0" presId="urn:microsoft.com/office/officeart/2005/8/layout/venn3"/>
    <dgm:cxn modelId="{B0BDFE1F-95B9-4E44-9002-E92B6D9E0931}" type="presParOf" srcId="{F8A1BE0F-2FC0-4E15-9FE0-C6A7E9DC2B93}" destId="{5552A0C7-68DB-4F31-8B8F-1674F4E575A6}" srcOrd="3" destOrd="0" presId="urn:microsoft.com/office/officeart/2005/8/layout/venn3"/>
    <dgm:cxn modelId="{5E7A3AAB-8A67-422F-8B72-4CF32A85D5AD}" type="presParOf" srcId="{F8A1BE0F-2FC0-4E15-9FE0-C6A7E9DC2B93}" destId="{895131B2-D7FB-4427-8447-62F84A099C89}" srcOrd="4" destOrd="0" presId="urn:microsoft.com/office/officeart/2005/8/layout/venn3"/>
    <dgm:cxn modelId="{7DCD2E14-CB79-4504-BE07-5887DFFEA9CD}" type="presParOf" srcId="{F8A1BE0F-2FC0-4E15-9FE0-C6A7E9DC2B93}" destId="{5F375B6C-7098-43E3-B3AE-8A0A53CEB9F4}" srcOrd="5" destOrd="0" presId="urn:microsoft.com/office/officeart/2005/8/layout/venn3"/>
    <dgm:cxn modelId="{8269174E-294B-400B-A319-7617BF073A6E}" type="presParOf" srcId="{F8A1BE0F-2FC0-4E15-9FE0-C6A7E9DC2B93}" destId="{90634D1A-AE70-416C-AE3E-5E0137227183}" srcOrd="6" destOrd="0" presId="urn:microsoft.com/office/officeart/2005/8/layout/venn3"/>
    <dgm:cxn modelId="{E222C8E1-FC43-4A57-B8AF-A9611BE0A432}" type="presParOf" srcId="{F8A1BE0F-2FC0-4E15-9FE0-C6A7E9DC2B93}" destId="{E4EBB650-3095-4C7D-8FF9-4021E4C933D7}" srcOrd="7" destOrd="0" presId="urn:microsoft.com/office/officeart/2005/8/layout/venn3"/>
    <dgm:cxn modelId="{4F1E4A1B-773A-4926-867E-5D2F49CEE838}" type="presParOf" srcId="{F8A1BE0F-2FC0-4E15-9FE0-C6A7E9DC2B93}" destId="{807F0F1D-3643-432A-B95A-396ABB2AD5CB}" srcOrd="8" destOrd="0" presId="urn:microsoft.com/office/officeart/2005/8/layout/venn3"/>
    <dgm:cxn modelId="{B0198579-2304-449A-A749-A2568D1293DD}" type="presParOf" srcId="{F8A1BE0F-2FC0-4E15-9FE0-C6A7E9DC2B93}" destId="{3138A7F3-B795-4187-91EE-33A1B9EB5DF6}" srcOrd="9" destOrd="0" presId="urn:microsoft.com/office/officeart/2005/8/layout/venn3"/>
    <dgm:cxn modelId="{6F022556-4E62-4057-959E-51AE77C3ABC5}" type="presParOf" srcId="{F8A1BE0F-2FC0-4E15-9FE0-C6A7E9DC2B93}" destId="{DE1EFD2F-83D5-4923-A0DD-3B3CFE1E7681}" srcOrd="10"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31BF48-F84F-4F3E-BB3A-1F165C382C81}">
      <dsp:nvSpPr>
        <dsp:cNvPr id="0" name=""/>
        <dsp:cNvSpPr/>
      </dsp:nvSpPr>
      <dsp:spPr>
        <a:xfrm>
          <a:off x="4191" y="1253237"/>
          <a:ext cx="1832638" cy="115112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solidFill>
                <a:srgbClr val="000000"/>
              </a:solidFill>
              <a:latin typeface="Arial"/>
              <a:cs typeface="Arial"/>
            </a:rPr>
            <a:t>Document image upload</a:t>
          </a:r>
          <a:endParaRPr lang="en-US" sz="2200" kern="1200" dirty="0"/>
        </a:p>
      </dsp:txBody>
      <dsp:txXfrm>
        <a:off x="37906" y="1286952"/>
        <a:ext cx="1765208" cy="1083695"/>
      </dsp:txXfrm>
    </dsp:sp>
    <dsp:sp modelId="{B3119DB9-CB26-49DD-A3F0-22663C1323F0}">
      <dsp:nvSpPr>
        <dsp:cNvPr id="0" name=""/>
        <dsp:cNvSpPr/>
      </dsp:nvSpPr>
      <dsp:spPr>
        <a:xfrm>
          <a:off x="2020093" y="1601552"/>
          <a:ext cx="388519" cy="45449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020093" y="1692451"/>
        <a:ext cx="271963" cy="272696"/>
      </dsp:txXfrm>
    </dsp:sp>
    <dsp:sp modelId="{004BCD40-2FC8-49C2-94C2-BF48C45C546C}">
      <dsp:nvSpPr>
        <dsp:cNvPr id="0" name=""/>
        <dsp:cNvSpPr/>
      </dsp:nvSpPr>
      <dsp:spPr>
        <a:xfrm>
          <a:off x="2569884" y="1253237"/>
          <a:ext cx="1832638" cy="115112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OCR to extract the relevant text</a:t>
          </a:r>
          <a:endParaRPr lang="en-US" sz="2200" kern="1200" dirty="0">
            <a:latin typeface="Century Gothic"/>
          </a:endParaRPr>
        </a:p>
      </dsp:txBody>
      <dsp:txXfrm>
        <a:off x="2603599" y="1286952"/>
        <a:ext cx="1765208" cy="1083695"/>
      </dsp:txXfrm>
    </dsp:sp>
    <dsp:sp modelId="{19186701-11B3-458B-963E-56C756C62B2D}">
      <dsp:nvSpPr>
        <dsp:cNvPr id="0" name=""/>
        <dsp:cNvSpPr/>
      </dsp:nvSpPr>
      <dsp:spPr>
        <a:xfrm>
          <a:off x="4585786" y="1601552"/>
          <a:ext cx="388519" cy="45449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585786" y="1692451"/>
        <a:ext cx="271963" cy="272696"/>
      </dsp:txXfrm>
    </dsp:sp>
    <dsp:sp modelId="{76EA3E84-7C52-4180-A663-FD543BD6E5A1}">
      <dsp:nvSpPr>
        <dsp:cNvPr id="0" name=""/>
        <dsp:cNvSpPr/>
      </dsp:nvSpPr>
      <dsp:spPr>
        <a:xfrm>
          <a:off x="5135578" y="1253237"/>
          <a:ext cx="1832638" cy="115112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Extracted text</a:t>
          </a:r>
          <a:r>
            <a:rPr lang="en-US" sz="2200" kern="1200" dirty="0">
              <a:latin typeface="Century Gothic"/>
            </a:rPr>
            <a:t> </a:t>
          </a:r>
          <a:r>
            <a:rPr lang="en-US" sz="2200" kern="1200" dirty="0"/>
            <a:t>display</a:t>
          </a:r>
        </a:p>
      </dsp:txBody>
      <dsp:txXfrm>
        <a:off x="5169293" y="1286952"/>
        <a:ext cx="1765208" cy="1083695"/>
      </dsp:txXfrm>
    </dsp:sp>
    <dsp:sp modelId="{3A4D6D9A-1420-4A9F-956E-9BDE31CBAB0E}">
      <dsp:nvSpPr>
        <dsp:cNvPr id="0" name=""/>
        <dsp:cNvSpPr/>
      </dsp:nvSpPr>
      <dsp:spPr>
        <a:xfrm>
          <a:off x="7151479" y="1601552"/>
          <a:ext cx="388519" cy="45449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7151479" y="1692451"/>
        <a:ext cx="271963" cy="272696"/>
      </dsp:txXfrm>
    </dsp:sp>
    <dsp:sp modelId="{517AE79A-8AB7-410B-BDB9-088D67D8939B}">
      <dsp:nvSpPr>
        <dsp:cNvPr id="0" name=""/>
        <dsp:cNvSpPr/>
      </dsp:nvSpPr>
      <dsp:spPr>
        <a:xfrm>
          <a:off x="7701271" y="1253237"/>
          <a:ext cx="1832638" cy="1151125"/>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t>Review the extracted text</a:t>
          </a:r>
          <a:endParaRPr lang="en-US" sz="2200" kern="1200" dirty="0">
            <a:latin typeface="Century Gothic"/>
          </a:endParaRPr>
        </a:p>
      </dsp:txBody>
      <dsp:txXfrm>
        <a:off x="7734986" y="1286952"/>
        <a:ext cx="1765208" cy="10836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4BE38-65FE-4775-AC63-56ACB686EE12}">
      <dsp:nvSpPr>
        <dsp:cNvPr id="0" name=""/>
        <dsp:cNvSpPr/>
      </dsp:nvSpPr>
      <dsp:spPr>
        <a:xfrm>
          <a:off x="1114" y="3106642"/>
          <a:ext cx="1825814" cy="18258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0481" tIns="17780" rIns="100481"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Document type selection </a:t>
          </a:r>
          <a:endParaRPr lang="en-US" sz="1400" kern="1200" dirty="0">
            <a:latin typeface="Century Gothic"/>
          </a:endParaRPr>
        </a:p>
      </dsp:txBody>
      <dsp:txXfrm>
        <a:off x="268498" y="3374026"/>
        <a:ext cx="1291046" cy="1291046"/>
      </dsp:txXfrm>
    </dsp:sp>
    <dsp:sp modelId="{E9296AF4-A459-4972-887B-8269852EF650}">
      <dsp:nvSpPr>
        <dsp:cNvPr id="0" name=""/>
        <dsp:cNvSpPr/>
      </dsp:nvSpPr>
      <dsp:spPr>
        <a:xfrm>
          <a:off x="1461765" y="3106642"/>
          <a:ext cx="1825814" cy="18258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0481" tIns="17780" rIns="100481"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Image upload </a:t>
          </a:r>
          <a:endParaRPr lang="en-US" sz="1400" kern="1200" dirty="0">
            <a:latin typeface="Century Gothic"/>
          </a:endParaRPr>
        </a:p>
      </dsp:txBody>
      <dsp:txXfrm>
        <a:off x="1729149" y="3374026"/>
        <a:ext cx="1291046" cy="1291046"/>
      </dsp:txXfrm>
    </dsp:sp>
    <dsp:sp modelId="{895131B2-D7FB-4427-8447-62F84A099C89}">
      <dsp:nvSpPr>
        <dsp:cNvPr id="0" name=""/>
        <dsp:cNvSpPr/>
      </dsp:nvSpPr>
      <dsp:spPr>
        <a:xfrm>
          <a:off x="2922417" y="3106642"/>
          <a:ext cx="1825814" cy="18258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0481" tIns="17780" rIns="100481"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OCR processing </a:t>
          </a:r>
          <a:endParaRPr lang="en-US" sz="1400" kern="1200" dirty="0">
            <a:latin typeface="Century Gothic"/>
          </a:endParaRPr>
        </a:p>
      </dsp:txBody>
      <dsp:txXfrm>
        <a:off x="3189801" y="3374026"/>
        <a:ext cx="1291046" cy="1291046"/>
      </dsp:txXfrm>
    </dsp:sp>
    <dsp:sp modelId="{90634D1A-AE70-416C-AE3E-5E0137227183}">
      <dsp:nvSpPr>
        <dsp:cNvPr id="0" name=""/>
        <dsp:cNvSpPr/>
      </dsp:nvSpPr>
      <dsp:spPr>
        <a:xfrm>
          <a:off x="4383068" y="3106642"/>
          <a:ext cx="1825814" cy="18258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0481" tIns="17780" rIns="100481"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Data confirmation </a:t>
          </a:r>
          <a:endParaRPr lang="en-US" sz="1400" kern="1200" dirty="0">
            <a:latin typeface="Century Gothic"/>
          </a:endParaRPr>
        </a:p>
      </dsp:txBody>
      <dsp:txXfrm>
        <a:off x="4650452" y="3374026"/>
        <a:ext cx="1291046" cy="1291046"/>
      </dsp:txXfrm>
    </dsp:sp>
    <dsp:sp modelId="{807F0F1D-3643-432A-B95A-396ABB2AD5CB}">
      <dsp:nvSpPr>
        <dsp:cNvPr id="0" name=""/>
        <dsp:cNvSpPr/>
      </dsp:nvSpPr>
      <dsp:spPr>
        <a:xfrm>
          <a:off x="5843719" y="3106642"/>
          <a:ext cx="1825814" cy="18258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0481" tIns="17780" rIns="100481"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Data storage </a:t>
          </a:r>
          <a:endParaRPr lang="en-US" sz="1400" kern="1200" dirty="0">
            <a:latin typeface="Century Gothic"/>
          </a:endParaRPr>
        </a:p>
      </dsp:txBody>
      <dsp:txXfrm>
        <a:off x="6111103" y="3374026"/>
        <a:ext cx="1291046" cy="1291046"/>
      </dsp:txXfrm>
    </dsp:sp>
    <dsp:sp modelId="{DE1EFD2F-83D5-4923-A0DD-3B3CFE1E7681}">
      <dsp:nvSpPr>
        <dsp:cNvPr id="0" name=""/>
        <dsp:cNvSpPr/>
      </dsp:nvSpPr>
      <dsp:spPr>
        <a:xfrm>
          <a:off x="7304371" y="3106642"/>
          <a:ext cx="1825814" cy="182581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00481" tIns="17780" rIns="100481"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Pre-population of form fields </a:t>
          </a:r>
          <a:endParaRPr lang="en-US" sz="1400" kern="1200" dirty="0">
            <a:latin typeface="Century Gothic"/>
          </a:endParaRPr>
        </a:p>
      </dsp:txBody>
      <dsp:txXfrm>
        <a:off x="7571755" y="3374026"/>
        <a:ext cx="1291046" cy="12910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9E02AD-574F-46B1-91CF-758ECD9272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a:extLst>
              <a:ext uri="{FF2B5EF4-FFF2-40B4-BE49-F238E27FC236}">
                <a16:creationId xmlns:a16="http://schemas.microsoft.com/office/drawing/2014/main" id="{0DCDBB3E-0962-4543-8203-0E0084580C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702A5B2-8064-4382-9E31-9E46E0F5B2C3}" type="datetimeFigureOut">
              <a:rPr lang="ru-RU" smtClean="0"/>
              <a:t>12.05.2023</a:t>
            </a:fld>
            <a:endParaRPr lang="ru-RU"/>
          </a:p>
        </p:txBody>
      </p:sp>
      <p:sp>
        <p:nvSpPr>
          <p:cNvPr id="4" name="Footer Placeholder 3">
            <a:extLst>
              <a:ext uri="{FF2B5EF4-FFF2-40B4-BE49-F238E27FC236}">
                <a16:creationId xmlns:a16="http://schemas.microsoft.com/office/drawing/2014/main" id="{DD61A4A7-FC01-4444-9707-74E93BD634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a:extLst>
              <a:ext uri="{FF2B5EF4-FFF2-40B4-BE49-F238E27FC236}">
                <a16:creationId xmlns:a16="http://schemas.microsoft.com/office/drawing/2014/main" id="{B28D65D7-8813-49CE-A8BE-42984C5CBD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22FEE5-93F6-4794-9247-D82E88608B7E}" type="slidenum">
              <a:rPr lang="ru-RU" smtClean="0"/>
              <a:t>‹#›</a:t>
            </a:fld>
            <a:endParaRPr lang="ru-RU"/>
          </a:p>
        </p:txBody>
      </p:sp>
    </p:spTree>
    <p:extLst>
      <p:ext uri="{BB962C8B-B14F-4D97-AF65-F5344CB8AC3E}">
        <p14:creationId xmlns:p14="http://schemas.microsoft.com/office/powerpoint/2010/main" val="214840010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ru-RU" smtClean="0"/>
              <a:t>12.05.2023</a:t>
            </a:fld>
            <a:endParaRPr lang="ru-R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ru-RU" smtClean="0"/>
              <a:t>‹#›</a:t>
            </a:fld>
            <a:endParaRPr lang="ru-RU"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0043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240726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561351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8512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42212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8518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28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2693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3930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495869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Tree>
    <p:extLst>
      <p:ext uri="{BB962C8B-B14F-4D97-AF65-F5344CB8AC3E}">
        <p14:creationId xmlns:p14="http://schemas.microsoft.com/office/powerpoint/2010/main" val="1093452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415501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332134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1DCC63-2E83-41C4-A954-1BBED30401EA}"/>
              </a:ext>
            </a:extLst>
          </p:cNvPr>
          <p:cNvSpPr>
            <a:spLocks noGrp="1"/>
          </p:cNvSpPr>
          <p:nvPr>
            <p:ph type="sldNum" sz="quarter" idx="10"/>
          </p:nvPr>
        </p:nvSpPr>
        <p:spPr>
          <a:xfrm>
            <a:off x="8610600" y="6356350"/>
            <a:ext cx="2743200" cy="365125"/>
          </a:xfrm>
          <a:prstGeom prst="rect">
            <a:avLst/>
          </a:prstGeom>
        </p:spPr>
        <p:txBody>
          <a:bodyPr/>
          <a:lstStyle/>
          <a:p>
            <a:fld id="{EDA2DD6C-DD97-4352-AA8E-4F4611746968}" type="slidenum">
              <a:rPr lang="en-CA" smtClean="0"/>
              <a:pPr/>
              <a:t>‹#›</a:t>
            </a:fld>
            <a:endParaRPr lang="en-CA" dirty="0"/>
          </a:p>
        </p:txBody>
      </p:sp>
      <p:sp>
        <p:nvSpPr>
          <p:cNvPr id="4" name="bk object 18">
            <a:extLst>
              <a:ext uri="{FF2B5EF4-FFF2-40B4-BE49-F238E27FC236}">
                <a16:creationId xmlns:a16="http://schemas.microsoft.com/office/drawing/2014/main" id="{679D5F39-0C90-40F4-AC5B-99F8F11DE59F}"/>
              </a:ext>
            </a:extLst>
          </p:cNvPr>
          <p:cNvSpPr/>
          <p:nvPr userDrawn="1"/>
        </p:nvSpPr>
        <p:spPr>
          <a:xfrm>
            <a:off x="2892551" y="457198"/>
            <a:ext cx="6399276" cy="640079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159374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F20703-390B-4BA2-BC35-B6815F4CEF9D}"/>
              </a:ext>
            </a:extLst>
          </p:cNvPr>
          <p:cNvSpPr>
            <a:spLocks noGrp="1"/>
          </p:cNvSpPr>
          <p:nvPr>
            <p:ph type="sldNum" sz="quarter" idx="10"/>
          </p:nvPr>
        </p:nvSpPr>
        <p:spPr/>
        <p:txBody>
          <a:bodyPr/>
          <a:lstStyle/>
          <a:p>
            <a:fld id="{EDA2DD6C-DD97-4352-AA8E-4F4611746968}" type="slidenum">
              <a:rPr lang="en-CA" smtClean="0"/>
              <a:pPr/>
              <a:t>‹#›</a:t>
            </a:fld>
            <a:endParaRPr lang="en-CA" dirty="0"/>
          </a:p>
        </p:txBody>
      </p:sp>
      <p:sp>
        <p:nvSpPr>
          <p:cNvPr id="4" name="Graphic 22">
            <a:extLst>
              <a:ext uri="{FF2B5EF4-FFF2-40B4-BE49-F238E27FC236}">
                <a16:creationId xmlns:a16="http://schemas.microsoft.com/office/drawing/2014/main" id="{BCF3B752-F376-490B-A5F5-F4DD4688EAE9}"/>
              </a:ext>
            </a:extLst>
          </p:cNvPr>
          <p:cNvSpPr/>
          <p:nvPr userDrawn="1"/>
        </p:nvSpPr>
        <p:spPr>
          <a:xfrm>
            <a:off x="4203343" y="2024400"/>
            <a:ext cx="3785313" cy="36000"/>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flip="none" rotWithShape="1">
            <a:gsLst>
              <a:gs pos="0">
                <a:srgbClr val="0079C3"/>
              </a:gs>
              <a:gs pos="50000">
                <a:srgbClr val="0079C3"/>
              </a:gs>
              <a:gs pos="100000">
                <a:srgbClr val="0070C0">
                  <a:shade val="100000"/>
                  <a:satMod val="115000"/>
                </a:srgbClr>
              </a:gs>
            </a:gsLst>
            <a:lin ang="5400000" scaled="1"/>
            <a:tileRect/>
          </a:gradFill>
          <a:ln w="13403" cap="flat">
            <a:noFill/>
            <a:prstDash val="solid"/>
            <a:miter/>
          </a:ln>
        </p:spPr>
        <p:txBody>
          <a:bodyPr rtlCol="0" anchor="ctr"/>
          <a:lstStyle/>
          <a:p>
            <a:endParaRPr lang="ru-RU" dirty="0"/>
          </a:p>
        </p:txBody>
      </p:sp>
      <p:sp>
        <p:nvSpPr>
          <p:cNvPr id="5" name="TextBox 4">
            <a:extLst>
              <a:ext uri="{FF2B5EF4-FFF2-40B4-BE49-F238E27FC236}">
                <a16:creationId xmlns:a16="http://schemas.microsoft.com/office/drawing/2014/main" id="{01DEF2C8-A92C-45C4-B917-26EF990569F0}"/>
              </a:ext>
            </a:extLst>
          </p:cNvPr>
          <p:cNvSpPr txBox="1"/>
          <p:nvPr userDrawn="1"/>
        </p:nvSpPr>
        <p:spPr>
          <a:xfrm>
            <a:off x="4618" y="233571"/>
            <a:ext cx="6840000" cy="830997"/>
          </a:xfrm>
          <a:prstGeom prst="rect">
            <a:avLst/>
          </a:prstGeom>
          <a:solidFill>
            <a:srgbClr val="0079C3"/>
          </a:solidFill>
        </p:spPr>
        <p:txBody>
          <a:bodyPr wrap="square" rtlCol="0">
            <a:spAutoFit/>
          </a:bodyPr>
          <a:lstStyle/>
          <a:p>
            <a:endParaRPr lang="en-US" sz="4800" b="1" dirty="0">
              <a:solidFill>
                <a:schemeClr val="bg1"/>
              </a:solidFill>
              <a:latin typeface="Al Tarikh" charset="-78"/>
              <a:ea typeface="Al Tarikh" charset="-78"/>
              <a:cs typeface="Al Tarikh" charset="-78"/>
            </a:endParaRPr>
          </a:p>
        </p:txBody>
      </p:sp>
    </p:spTree>
    <p:extLst>
      <p:ext uri="{BB962C8B-B14F-4D97-AF65-F5344CB8AC3E}">
        <p14:creationId xmlns:p14="http://schemas.microsoft.com/office/powerpoint/2010/main" val="4211776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1DCC63-2E83-41C4-A954-1BBED30401EA}"/>
              </a:ext>
            </a:extLst>
          </p:cNvPr>
          <p:cNvSpPr>
            <a:spLocks noGrp="1"/>
          </p:cNvSpPr>
          <p:nvPr>
            <p:ph type="sldNum" sz="quarter" idx="10"/>
          </p:nvPr>
        </p:nvSpPr>
        <p:spPr/>
        <p:txBody>
          <a:bodyPr/>
          <a:lstStyle/>
          <a:p>
            <a:fld id="{EDA2DD6C-DD97-4352-AA8E-4F4611746968}" type="slidenum">
              <a:rPr lang="en-CA" smtClean="0"/>
              <a:pPr/>
              <a:t>‹#›</a:t>
            </a:fld>
            <a:endParaRPr lang="en-CA" dirty="0"/>
          </a:p>
        </p:txBody>
      </p:sp>
    </p:spTree>
    <p:extLst>
      <p:ext uri="{BB962C8B-B14F-4D97-AF65-F5344CB8AC3E}">
        <p14:creationId xmlns:p14="http://schemas.microsoft.com/office/powerpoint/2010/main" val="185502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A82441-B174-4308-93D4-F4A0EFA61ACA}"/>
              </a:ext>
            </a:extLst>
          </p:cNvPr>
          <p:cNvSpPr>
            <a:spLocks noGrp="1"/>
          </p:cNvSpPr>
          <p:nvPr>
            <p:ph type="sldNum" sz="quarter" idx="10"/>
          </p:nvPr>
        </p:nvSpPr>
        <p:spPr/>
        <p:txBody>
          <a:bodyPr/>
          <a:lstStyle/>
          <a:p>
            <a:fld id="{EDA2DD6C-DD97-4352-AA8E-4F4611746968}" type="slidenum">
              <a:rPr lang="en-CA" smtClean="0"/>
              <a:pPr/>
              <a:t>‹#›</a:t>
            </a:fld>
            <a:endParaRPr lang="en-CA" dirty="0"/>
          </a:p>
        </p:txBody>
      </p:sp>
      <p:sp>
        <p:nvSpPr>
          <p:cNvPr id="4" name="TextBox 3">
            <a:extLst>
              <a:ext uri="{FF2B5EF4-FFF2-40B4-BE49-F238E27FC236}">
                <a16:creationId xmlns:a16="http://schemas.microsoft.com/office/drawing/2014/main" id="{2E614DB6-DA60-4AC6-BBCF-AE82B94E31F6}"/>
              </a:ext>
            </a:extLst>
          </p:cNvPr>
          <p:cNvSpPr txBox="1"/>
          <p:nvPr userDrawn="1"/>
        </p:nvSpPr>
        <p:spPr>
          <a:xfrm>
            <a:off x="-1" y="332662"/>
            <a:ext cx="6840000" cy="830997"/>
          </a:xfrm>
          <a:prstGeom prst="rect">
            <a:avLst/>
          </a:prstGeom>
          <a:solidFill>
            <a:srgbClr val="0079C3"/>
          </a:solidFill>
        </p:spPr>
        <p:txBody>
          <a:bodyPr wrap="square" rtlCol="0">
            <a:spAutoFit/>
          </a:bodyPr>
          <a:lstStyle/>
          <a:p>
            <a:endParaRPr lang="en-US" sz="4800" dirty="0">
              <a:solidFill>
                <a:schemeClr val="bg1"/>
              </a:solidFill>
              <a:latin typeface="Arial Hebrew" charset="-79"/>
              <a:ea typeface="Arial Hebrew" charset="-79"/>
              <a:cs typeface="Arial Hebrew" charset="-79"/>
            </a:endParaRPr>
          </a:p>
        </p:txBody>
      </p:sp>
    </p:spTree>
    <p:extLst>
      <p:ext uri="{BB962C8B-B14F-4D97-AF65-F5344CB8AC3E}">
        <p14:creationId xmlns:p14="http://schemas.microsoft.com/office/powerpoint/2010/main" val="1407113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5E2953A-E70C-48ED-A138-CBC835F02FA5}"/>
              </a:ext>
            </a:extLst>
          </p:cNvPr>
          <p:cNvSpPr>
            <a:spLocks noGrp="1"/>
          </p:cNvSpPr>
          <p:nvPr>
            <p:ph type="sldNum" sz="quarter" idx="10"/>
          </p:nvPr>
        </p:nvSpPr>
        <p:spPr/>
        <p:txBody>
          <a:bodyPr/>
          <a:lstStyle/>
          <a:p>
            <a:fld id="{EDA2DD6C-DD97-4352-AA8E-4F4611746968}" type="slidenum">
              <a:rPr lang="en-CA" smtClean="0"/>
              <a:pPr/>
              <a:t>‹#›</a:t>
            </a:fld>
            <a:endParaRPr lang="en-CA" dirty="0"/>
          </a:p>
        </p:txBody>
      </p:sp>
      <p:sp>
        <p:nvSpPr>
          <p:cNvPr id="4" name="TextBox 3">
            <a:extLst>
              <a:ext uri="{FF2B5EF4-FFF2-40B4-BE49-F238E27FC236}">
                <a16:creationId xmlns:a16="http://schemas.microsoft.com/office/drawing/2014/main" id="{AE3B2EA0-4445-412D-BF7A-CBAFEB2E69F8}"/>
              </a:ext>
            </a:extLst>
          </p:cNvPr>
          <p:cNvSpPr txBox="1"/>
          <p:nvPr userDrawn="1"/>
        </p:nvSpPr>
        <p:spPr>
          <a:xfrm>
            <a:off x="4617" y="233571"/>
            <a:ext cx="10293908" cy="830997"/>
          </a:xfrm>
          <a:prstGeom prst="rect">
            <a:avLst/>
          </a:prstGeom>
          <a:solidFill>
            <a:srgbClr val="00913A"/>
          </a:solidFill>
        </p:spPr>
        <p:txBody>
          <a:bodyPr wrap="square" rtlCol="0">
            <a:spAutoFit/>
          </a:bodyPr>
          <a:lstStyle/>
          <a:p>
            <a:endParaRPr lang="en-US" sz="4800" b="1" dirty="0">
              <a:solidFill>
                <a:schemeClr val="bg1"/>
              </a:solidFill>
              <a:latin typeface="Al Tarikh" charset="-78"/>
              <a:ea typeface="Al Tarikh" charset="-78"/>
              <a:cs typeface="Al Tarikh" charset="-78"/>
            </a:endParaRPr>
          </a:p>
        </p:txBody>
      </p:sp>
      <p:sp>
        <p:nvSpPr>
          <p:cNvPr id="5" name="Graphic 22">
            <a:extLst>
              <a:ext uri="{FF2B5EF4-FFF2-40B4-BE49-F238E27FC236}">
                <a16:creationId xmlns:a16="http://schemas.microsoft.com/office/drawing/2014/main" id="{8FB5C864-8C2F-4962-8DE4-B057F40B8C9D}"/>
              </a:ext>
            </a:extLst>
          </p:cNvPr>
          <p:cNvSpPr/>
          <p:nvPr userDrawn="1"/>
        </p:nvSpPr>
        <p:spPr>
          <a:xfrm>
            <a:off x="4203343" y="2024400"/>
            <a:ext cx="3785313" cy="36000"/>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flip="none" rotWithShape="1">
            <a:gsLst>
              <a:gs pos="0">
                <a:srgbClr val="0079C3"/>
              </a:gs>
              <a:gs pos="50000">
                <a:srgbClr val="0079C3"/>
              </a:gs>
              <a:gs pos="100000">
                <a:srgbClr val="0070C0">
                  <a:shade val="100000"/>
                  <a:satMod val="115000"/>
                </a:srgbClr>
              </a:gs>
            </a:gsLst>
            <a:lin ang="5400000" scaled="1"/>
            <a:tileRect/>
          </a:gradFill>
          <a:ln w="13403" cap="flat">
            <a:noFill/>
            <a:prstDash val="solid"/>
            <a:miter/>
          </a:ln>
        </p:spPr>
        <p:txBody>
          <a:bodyPr rtlCol="0" anchor="ctr"/>
          <a:lstStyle/>
          <a:p>
            <a:endParaRPr lang="ru-RU" dirty="0"/>
          </a:p>
        </p:txBody>
      </p:sp>
      <p:sp>
        <p:nvSpPr>
          <p:cNvPr id="6" name="Rectangle 5">
            <a:extLst>
              <a:ext uri="{FF2B5EF4-FFF2-40B4-BE49-F238E27FC236}">
                <a16:creationId xmlns:a16="http://schemas.microsoft.com/office/drawing/2014/main" id="{8FB243F3-0667-45FB-9CA3-D3856AC26A5F}"/>
              </a:ext>
            </a:extLst>
          </p:cNvPr>
          <p:cNvSpPr/>
          <p:nvPr userDrawn="1"/>
        </p:nvSpPr>
        <p:spPr>
          <a:xfrm>
            <a:off x="135563" y="325903"/>
            <a:ext cx="8135560" cy="646331"/>
          </a:xfrm>
          <a:prstGeom prst="rect">
            <a:avLst/>
          </a:prstGeom>
        </p:spPr>
        <p:txBody>
          <a:bodyPr wrap="none">
            <a:spAutoFit/>
          </a:bodyPr>
          <a:lstStyle/>
          <a:p>
            <a:pPr algn="ctr"/>
            <a:r>
              <a:rPr lang="en-US" sz="3600" b="1" dirty="0">
                <a:solidFill>
                  <a:prstClr val="white"/>
                </a:solidFill>
                <a:latin typeface="Arial" panose="020B0604020202020204" pitchFamily="34" charset="0"/>
                <a:ea typeface="Al Tarikh" charset="-78"/>
                <a:cs typeface="Arial" panose="020B0604020202020204" pitchFamily="34" charset="0"/>
              </a:rPr>
              <a:t>Banking, Insurance, Risk &amp; Finance</a:t>
            </a:r>
          </a:p>
        </p:txBody>
      </p:sp>
    </p:spTree>
    <p:extLst>
      <p:ext uri="{BB962C8B-B14F-4D97-AF65-F5344CB8AC3E}">
        <p14:creationId xmlns:p14="http://schemas.microsoft.com/office/powerpoint/2010/main" val="4292017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F20703-390B-4BA2-BC35-B6815F4CEF9D}"/>
              </a:ext>
            </a:extLst>
          </p:cNvPr>
          <p:cNvSpPr>
            <a:spLocks noGrp="1"/>
          </p:cNvSpPr>
          <p:nvPr>
            <p:ph type="sldNum" sz="quarter" idx="10"/>
          </p:nvPr>
        </p:nvSpPr>
        <p:spPr/>
        <p:txBody>
          <a:bodyPr/>
          <a:lstStyle/>
          <a:p>
            <a:fld id="{EDA2DD6C-DD97-4352-AA8E-4F4611746968}" type="slidenum">
              <a:rPr lang="en-CA" smtClean="0"/>
              <a:pPr/>
              <a:t>‹#›</a:t>
            </a:fld>
            <a:endParaRPr lang="en-CA" dirty="0"/>
          </a:p>
        </p:txBody>
      </p:sp>
      <p:sp>
        <p:nvSpPr>
          <p:cNvPr id="6" name="TextBox 5">
            <a:extLst>
              <a:ext uri="{FF2B5EF4-FFF2-40B4-BE49-F238E27FC236}">
                <a16:creationId xmlns:a16="http://schemas.microsoft.com/office/drawing/2014/main" id="{51BCA39C-20E8-439A-96A6-77D61289C019}"/>
              </a:ext>
            </a:extLst>
          </p:cNvPr>
          <p:cNvSpPr txBox="1"/>
          <p:nvPr userDrawn="1"/>
        </p:nvSpPr>
        <p:spPr>
          <a:xfrm>
            <a:off x="0" y="240046"/>
            <a:ext cx="6840000" cy="830997"/>
          </a:xfrm>
          <a:prstGeom prst="rect">
            <a:avLst/>
          </a:prstGeom>
          <a:solidFill>
            <a:srgbClr val="0079C3"/>
          </a:solidFill>
        </p:spPr>
        <p:txBody>
          <a:bodyPr wrap="square" rtlCol="0">
            <a:spAutoFit/>
          </a:bodyPr>
          <a:lstStyle/>
          <a:p>
            <a:endParaRPr lang="en-US" sz="4800" dirty="0">
              <a:solidFill>
                <a:schemeClr val="bg1"/>
              </a:solidFill>
              <a:latin typeface="Arial Hebrew" charset="-79"/>
              <a:ea typeface="Arial Hebrew" charset="-79"/>
              <a:cs typeface="Arial Hebrew" charset="-79"/>
            </a:endParaRPr>
          </a:p>
        </p:txBody>
      </p:sp>
    </p:spTree>
    <p:extLst>
      <p:ext uri="{BB962C8B-B14F-4D97-AF65-F5344CB8AC3E}">
        <p14:creationId xmlns:p14="http://schemas.microsoft.com/office/powerpoint/2010/main" val="665835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A82441-B174-4308-93D4-F4A0EFA61ACA}"/>
              </a:ext>
            </a:extLst>
          </p:cNvPr>
          <p:cNvSpPr>
            <a:spLocks noGrp="1"/>
          </p:cNvSpPr>
          <p:nvPr>
            <p:ph type="sldNum" sz="quarter" idx="10"/>
          </p:nvPr>
        </p:nvSpPr>
        <p:spPr>
          <a:xfrm>
            <a:off x="8610600" y="6356350"/>
            <a:ext cx="2743200" cy="365125"/>
          </a:xfrm>
          <a:prstGeom prst="rect">
            <a:avLst/>
          </a:prstGeom>
        </p:spPr>
        <p:txBody>
          <a:bodyPr/>
          <a:lstStyle/>
          <a:p>
            <a:fld id="{EDA2DD6C-DD97-4352-AA8E-4F4611746968}" type="slidenum">
              <a:rPr lang="en-CA" smtClean="0"/>
              <a:pPr/>
              <a:t>‹#›</a:t>
            </a:fld>
            <a:endParaRPr lang="en-CA" dirty="0"/>
          </a:p>
        </p:txBody>
      </p:sp>
      <p:sp>
        <p:nvSpPr>
          <p:cNvPr id="5" name="object 2">
            <a:extLst>
              <a:ext uri="{FF2B5EF4-FFF2-40B4-BE49-F238E27FC236}">
                <a16:creationId xmlns:a16="http://schemas.microsoft.com/office/drawing/2014/main" id="{43377B30-ABC8-47F4-88A3-698541633301}"/>
              </a:ext>
            </a:extLst>
          </p:cNvPr>
          <p:cNvSpPr/>
          <p:nvPr userDrawn="1"/>
        </p:nvSpPr>
        <p:spPr>
          <a:xfrm>
            <a:off x="0" y="332231"/>
            <a:ext cx="6840220" cy="832485"/>
          </a:xfrm>
          <a:custGeom>
            <a:avLst/>
            <a:gdLst/>
            <a:ahLst/>
            <a:cxnLst/>
            <a:rect l="l" t="t" r="r" b="b"/>
            <a:pathLst>
              <a:path w="6840220" h="832485">
                <a:moveTo>
                  <a:pt x="0" y="832104"/>
                </a:moveTo>
                <a:lnTo>
                  <a:pt x="6839711" y="832104"/>
                </a:lnTo>
                <a:lnTo>
                  <a:pt x="6839711" y="0"/>
                </a:lnTo>
                <a:lnTo>
                  <a:pt x="0" y="0"/>
                </a:lnTo>
                <a:lnTo>
                  <a:pt x="0" y="832104"/>
                </a:lnTo>
                <a:close/>
              </a:path>
            </a:pathLst>
          </a:custGeom>
          <a:solidFill>
            <a:srgbClr val="0079C3"/>
          </a:solidFill>
        </p:spPr>
        <p:txBody>
          <a:bodyPr wrap="square" lIns="0" tIns="0" rIns="0" bIns="0" rtlCol="0"/>
          <a:lstStyle/>
          <a:p>
            <a:endParaRPr dirty="0"/>
          </a:p>
        </p:txBody>
      </p:sp>
      <p:sp>
        <p:nvSpPr>
          <p:cNvPr id="7" name="TextBox 6">
            <a:extLst>
              <a:ext uri="{FF2B5EF4-FFF2-40B4-BE49-F238E27FC236}">
                <a16:creationId xmlns:a16="http://schemas.microsoft.com/office/drawing/2014/main" id="{D108F336-88EE-453F-8379-B4E0E2336661}"/>
              </a:ext>
            </a:extLst>
          </p:cNvPr>
          <p:cNvSpPr txBox="1"/>
          <p:nvPr userDrawn="1"/>
        </p:nvSpPr>
        <p:spPr>
          <a:xfrm>
            <a:off x="548640" y="1685673"/>
            <a:ext cx="10997996" cy="1785104"/>
          </a:xfrm>
          <a:prstGeom prst="rect">
            <a:avLst/>
          </a:prstGeom>
          <a:noFill/>
        </p:spPr>
        <p:txBody>
          <a:bodyPr wrap="square" rtlCol="0">
            <a:spAutoFit/>
          </a:bodyPr>
          <a:lstStyle/>
          <a:p>
            <a:pPr marL="342900" indent="-342900" fontAlgn="ctr">
              <a:buSzPct val="150000"/>
              <a:buFont typeface="Arial" panose="020B0604020202020204" pitchFamily="34" charset="0"/>
              <a:buChar char="•"/>
            </a:pPr>
            <a:endParaRPr lang="en-US" altLang="zh-CN" sz="2200" dirty="0"/>
          </a:p>
          <a:p>
            <a:pPr marL="0" indent="0" fontAlgn="ctr">
              <a:buSzPct val="150000"/>
              <a:buFont typeface="Arial" panose="020B0604020202020204" pitchFamily="34" charset="0"/>
              <a:buNone/>
            </a:pPr>
            <a:endParaRPr lang="en-US" altLang="zh-CN" sz="2200" dirty="0"/>
          </a:p>
          <a:p>
            <a:pPr marL="342900" indent="-342900" fontAlgn="ctr">
              <a:buSzPct val="150000"/>
              <a:buFont typeface="Arial" panose="020B0604020202020204" pitchFamily="34" charset="0"/>
              <a:buChar char="•"/>
            </a:pPr>
            <a:endParaRPr lang="en-US" altLang="zh-CN" sz="2200" dirty="0"/>
          </a:p>
          <a:p>
            <a:pPr marL="342900" indent="-342900" fontAlgn="ctr">
              <a:buSzPct val="150000"/>
              <a:buFont typeface="Arial" panose="020B0604020202020204" pitchFamily="34" charset="0"/>
              <a:buChar char="•"/>
            </a:pPr>
            <a:endParaRPr lang="en-US" altLang="zh-CN" sz="2200" dirty="0"/>
          </a:p>
          <a:p>
            <a:pPr marL="342900" indent="-342900" fontAlgn="ctr">
              <a:buSzPct val="150000"/>
              <a:buFont typeface="Arial" panose="020B0604020202020204" pitchFamily="34" charset="0"/>
              <a:buChar char="•"/>
            </a:pPr>
            <a:endParaRPr lang="zh-CN" altLang="zh-CN" sz="2200" dirty="0"/>
          </a:p>
        </p:txBody>
      </p:sp>
      <p:sp>
        <p:nvSpPr>
          <p:cNvPr id="9" name="Holder 2">
            <a:extLst>
              <a:ext uri="{FF2B5EF4-FFF2-40B4-BE49-F238E27FC236}">
                <a16:creationId xmlns:a16="http://schemas.microsoft.com/office/drawing/2014/main" id="{22A37792-247E-4429-BFF1-DCE3A3CB951D}"/>
              </a:ext>
            </a:extLst>
          </p:cNvPr>
          <p:cNvSpPr>
            <a:spLocks noGrp="1"/>
          </p:cNvSpPr>
          <p:nvPr>
            <p:ph type="title"/>
          </p:nvPr>
        </p:nvSpPr>
        <p:spPr>
          <a:xfrm>
            <a:off x="514733" y="501925"/>
            <a:ext cx="10901273" cy="457200"/>
          </a:xfrm>
          <a:prstGeom prst="rect">
            <a:avLst/>
          </a:prstGeom>
        </p:spPr>
        <p:txBody>
          <a:bodyPr lIns="0" tIns="0" rIns="0" bIns="0"/>
          <a:lstStyle>
            <a:lvl1pPr>
              <a:defRPr sz="3400" b="1" i="0">
                <a:solidFill>
                  <a:schemeClr val="bg1"/>
                </a:solidFill>
                <a:latin typeface="Arial"/>
                <a:cs typeface="Arial"/>
              </a:defRPr>
            </a:lvl1pPr>
          </a:lstStyle>
          <a:p>
            <a:endParaRPr dirty="0"/>
          </a:p>
        </p:txBody>
      </p:sp>
    </p:spTree>
    <p:extLst>
      <p:ext uri="{BB962C8B-B14F-4D97-AF65-F5344CB8AC3E}">
        <p14:creationId xmlns:p14="http://schemas.microsoft.com/office/powerpoint/2010/main" val="1764857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5CAD68AA-89F1-D445-B4B3-112FE8B98256}"/>
              </a:ext>
            </a:extLst>
          </p:cNvPr>
          <p:cNvSpPr/>
          <p:nvPr userDrawn="1"/>
        </p:nvSpPr>
        <p:spPr>
          <a:xfrm>
            <a:off x="0" y="332231"/>
            <a:ext cx="6840220" cy="832485"/>
          </a:xfrm>
          <a:custGeom>
            <a:avLst/>
            <a:gdLst/>
            <a:ahLst/>
            <a:cxnLst/>
            <a:rect l="l" t="t" r="r" b="b"/>
            <a:pathLst>
              <a:path w="6840220" h="832485">
                <a:moveTo>
                  <a:pt x="0" y="832104"/>
                </a:moveTo>
                <a:lnTo>
                  <a:pt x="6839711" y="832104"/>
                </a:lnTo>
                <a:lnTo>
                  <a:pt x="6839711" y="0"/>
                </a:lnTo>
                <a:lnTo>
                  <a:pt x="0" y="0"/>
                </a:lnTo>
                <a:lnTo>
                  <a:pt x="0" y="832104"/>
                </a:lnTo>
                <a:close/>
              </a:path>
            </a:pathLst>
          </a:custGeom>
          <a:solidFill>
            <a:srgbClr val="0079C3"/>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34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dirty="0"/>
          </a:p>
        </p:txBody>
      </p:sp>
      <p:sp>
        <p:nvSpPr>
          <p:cNvPr id="6" name="Holder 6"/>
          <p:cNvSpPr>
            <a:spLocks noGrp="1"/>
          </p:cNvSpPr>
          <p:nvPr>
            <p:ph type="sldNum" sz="quarter" idx="7"/>
          </p:nvPr>
        </p:nvSpPr>
        <p:spPr/>
        <p:txBody>
          <a:bodyPr lIns="0" tIns="0" rIns="0" bIns="0"/>
          <a:lstStyle>
            <a:lvl1pPr>
              <a:defRPr sz="1400" b="0" i="0">
                <a:solidFill>
                  <a:schemeClr val="bg1"/>
                </a:solidFill>
                <a:latin typeface="Arial"/>
                <a:cs typeface="Arial"/>
              </a:defRPr>
            </a:lvl1pPr>
          </a:lstStyle>
          <a:p>
            <a:pPr marL="124460">
              <a:lnSpc>
                <a:spcPct val="100000"/>
              </a:lnSpc>
            </a:pPr>
            <a:fld id="{81D60167-4931-47E6-BA6A-407CBD079E47}" type="slidenum">
              <a:rPr dirty="0"/>
              <a:t>‹#›</a:t>
            </a:fld>
            <a:endParaRPr dirty="0"/>
          </a:p>
        </p:txBody>
      </p:sp>
    </p:spTree>
    <p:extLst>
      <p:ext uri="{BB962C8B-B14F-4D97-AF65-F5344CB8AC3E}">
        <p14:creationId xmlns:p14="http://schemas.microsoft.com/office/powerpoint/2010/main" val="310900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299A9F7-509E-44FE-990E-4BDABC366CA5}" type="slidenum">
              <a:rPr lang="zh-CN" altLang="en-US" smtClean="0"/>
              <a:t>‹#›</a:t>
            </a:fld>
            <a:endParaRPr lang="zh-CN" altLang="en-US"/>
          </a:p>
        </p:txBody>
      </p:sp>
    </p:spTree>
    <p:extLst>
      <p:ext uri="{BB962C8B-B14F-4D97-AF65-F5344CB8AC3E}">
        <p14:creationId xmlns:p14="http://schemas.microsoft.com/office/powerpoint/2010/main" val="2852429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3867363" y="537851"/>
            <a:ext cx="5368077" cy="639683"/>
          </a:xfrm>
          <a:prstGeom prst="rect">
            <a:avLst/>
          </a:prstGeom>
        </p:spPr>
        <p:txBody>
          <a:bodyPr>
            <a:noAutofit/>
          </a:bodyPr>
          <a:lstStyle>
            <a:lvl1pPr marL="0" indent="0">
              <a:buNone/>
              <a:defRPr sz="1800" b="1" i="0">
                <a:solidFill>
                  <a:schemeClr val="tx1"/>
                </a:solidFill>
              </a:defRPr>
            </a:lvl1pPr>
          </a:lstStyle>
          <a:p>
            <a:pPr lvl="0"/>
            <a:r>
              <a:rPr lang="en-US" dirty="0"/>
              <a:t>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3061923" y="2763514"/>
            <a:ext cx="4548187" cy="2916952"/>
          </a:xfrm>
          <a:prstGeom prst="rect">
            <a:avLst/>
          </a:prstGeo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dirty="0"/>
              <a:t>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4203343" y="1266757"/>
            <a:ext cx="3785313" cy="36000"/>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flip="none" rotWithShape="1">
            <a:gsLst>
              <a:gs pos="0">
                <a:srgbClr val="0079C3"/>
              </a:gs>
              <a:gs pos="50000">
                <a:srgbClr val="0079C3"/>
              </a:gs>
              <a:gs pos="100000">
                <a:srgbClr val="0070C0">
                  <a:shade val="100000"/>
                  <a:satMod val="115000"/>
                </a:srgbClr>
              </a:gs>
            </a:gsLst>
            <a:lin ang="5400000" scaled="1"/>
            <a:tileRect/>
          </a:gradFill>
          <a:ln w="13403" cap="flat">
            <a:noFill/>
            <a:prstDash val="solid"/>
            <a:miter/>
          </a:ln>
        </p:spPr>
        <p:txBody>
          <a:bodyPr rtlCol="0" anchor="ctr"/>
          <a:lstStyle/>
          <a:p>
            <a:endParaRPr lang="ru-RU" dirty="0"/>
          </a:p>
        </p:txBody>
      </p:sp>
      <p:sp>
        <p:nvSpPr>
          <p:cNvPr id="4" name="Slide Number Placeholder 3">
            <a:extLst>
              <a:ext uri="{FF2B5EF4-FFF2-40B4-BE49-F238E27FC236}">
                <a16:creationId xmlns:a16="http://schemas.microsoft.com/office/drawing/2014/main" id="{030B3569-B0A9-464D-9B41-62989BA6D558}"/>
              </a:ext>
            </a:extLst>
          </p:cNvPr>
          <p:cNvSpPr>
            <a:spLocks noGrp="1"/>
          </p:cNvSpPr>
          <p:nvPr>
            <p:ph type="sldNum" sz="quarter" idx="15"/>
          </p:nvPr>
        </p:nvSpPr>
        <p:spPr>
          <a:xfrm>
            <a:off x="8610600" y="6356350"/>
            <a:ext cx="2743200" cy="365125"/>
          </a:xfrm>
          <a:prstGeom prst="rect">
            <a:avLst/>
          </a:prstGeom>
        </p:spPr>
        <p:txBody>
          <a:bodyPr/>
          <a:lstStyle/>
          <a:p>
            <a:fld id="{EDA2DD6C-DD97-4352-AA8E-4F4611746968}" type="slidenum">
              <a:rPr lang="en-CA" smtClean="0"/>
              <a:pPr/>
              <a:t>‹#›</a:t>
            </a:fld>
            <a:endParaRPr lang="en-CA" dirty="0"/>
          </a:p>
        </p:txBody>
      </p:sp>
    </p:spTree>
    <p:extLst>
      <p:ext uri="{BB962C8B-B14F-4D97-AF65-F5344CB8AC3E}">
        <p14:creationId xmlns:p14="http://schemas.microsoft.com/office/powerpoint/2010/main" val="1880297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F20703-390B-4BA2-BC35-B6815F4CEF9D}"/>
              </a:ext>
            </a:extLst>
          </p:cNvPr>
          <p:cNvSpPr>
            <a:spLocks noGrp="1"/>
          </p:cNvSpPr>
          <p:nvPr>
            <p:ph type="sldNum" sz="quarter" idx="10"/>
          </p:nvPr>
        </p:nvSpPr>
        <p:spPr>
          <a:xfrm>
            <a:off x="8610600" y="6356350"/>
            <a:ext cx="2743200" cy="365125"/>
          </a:xfrm>
          <a:prstGeom prst="rect">
            <a:avLst/>
          </a:prstGeom>
        </p:spPr>
        <p:txBody>
          <a:bodyPr/>
          <a:lstStyle/>
          <a:p>
            <a:fld id="{EDA2DD6C-DD97-4352-AA8E-4F4611746968}" type="slidenum">
              <a:rPr lang="en-CA" smtClean="0"/>
              <a:pPr/>
              <a:t>‹#›</a:t>
            </a:fld>
            <a:endParaRPr lang="en-CA" dirty="0"/>
          </a:p>
        </p:txBody>
      </p:sp>
      <p:sp>
        <p:nvSpPr>
          <p:cNvPr id="4" name="Graphic 22">
            <a:extLst>
              <a:ext uri="{FF2B5EF4-FFF2-40B4-BE49-F238E27FC236}">
                <a16:creationId xmlns:a16="http://schemas.microsoft.com/office/drawing/2014/main" id="{BCF3B752-F376-490B-A5F5-F4DD4688EAE9}"/>
              </a:ext>
            </a:extLst>
          </p:cNvPr>
          <p:cNvSpPr/>
          <p:nvPr userDrawn="1"/>
        </p:nvSpPr>
        <p:spPr>
          <a:xfrm>
            <a:off x="4203343" y="2024400"/>
            <a:ext cx="3785313" cy="36000"/>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flip="none" rotWithShape="1">
            <a:gsLst>
              <a:gs pos="0">
                <a:srgbClr val="0079C3"/>
              </a:gs>
              <a:gs pos="50000">
                <a:srgbClr val="0079C3"/>
              </a:gs>
              <a:gs pos="100000">
                <a:srgbClr val="0070C0">
                  <a:shade val="100000"/>
                  <a:satMod val="115000"/>
                </a:srgbClr>
              </a:gs>
            </a:gsLst>
            <a:lin ang="5400000" scaled="1"/>
            <a:tileRect/>
          </a:gradFill>
          <a:ln w="13403" cap="flat">
            <a:noFill/>
            <a:prstDash val="solid"/>
            <a:miter/>
          </a:ln>
        </p:spPr>
        <p:txBody>
          <a:bodyPr rtlCol="0" anchor="ctr"/>
          <a:lstStyle/>
          <a:p>
            <a:endParaRPr lang="ru-RU" dirty="0"/>
          </a:p>
        </p:txBody>
      </p:sp>
      <p:sp>
        <p:nvSpPr>
          <p:cNvPr id="6" name="object 2">
            <a:extLst>
              <a:ext uri="{FF2B5EF4-FFF2-40B4-BE49-F238E27FC236}">
                <a16:creationId xmlns:a16="http://schemas.microsoft.com/office/drawing/2014/main" id="{3F897C6C-C377-4B5F-AEF5-2F54C194AEFB}"/>
              </a:ext>
            </a:extLst>
          </p:cNvPr>
          <p:cNvSpPr/>
          <p:nvPr userDrawn="1"/>
        </p:nvSpPr>
        <p:spPr>
          <a:xfrm>
            <a:off x="0" y="332231"/>
            <a:ext cx="6840220" cy="832485"/>
          </a:xfrm>
          <a:custGeom>
            <a:avLst/>
            <a:gdLst/>
            <a:ahLst/>
            <a:cxnLst/>
            <a:rect l="l" t="t" r="r" b="b"/>
            <a:pathLst>
              <a:path w="6840220" h="832485">
                <a:moveTo>
                  <a:pt x="0" y="832104"/>
                </a:moveTo>
                <a:lnTo>
                  <a:pt x="6839711" y="832104"/>
                </a:lnTo>
                <a:lnTo>
                  <a:pt x="6839711" y="0"/>
                </a:lnTo>
                <a:lnTo>
                  <a:pt x="0" y="0"/>
                </a:lnTo>
                <a:lnTo>
                  <a:pt x="0" y="832104"/>
                </a:lnTo>
                <a:close/>
              </a:path>
            </a:pathLst>
          </a:custGeom>
          <a:solidFill>
            <a:srgbClr val="00B050"/>
          </a:solidFill>
        </p:spPr>
        <p:txBody>
          <a:bodyPr wrap="square" lIns="0" tIns="0" rIns="0" bIns="0" rtlCol="0"/>
          <a:lstStyle/>
          <a:p>
            <a:endParaRPr dirty="0"/>
          </a:p>
        </p:txBody>
      </p:sp>
      <p:sp>
        <p:nvSpPr>
          <p:cNvPr id="9" name="Holder 2">
            <a:extLst>
              <a:ext uri="{FF2B5EF4-FFF2-40B4-BE49-F238E27FC236}">
                <a16:creationId xmlns:a16="http://schemas.microsoft.com/office/drawing/2014/main" id="{DD9B767B-2697-45E1-B373-1A76F4A42748}"/>
              </a:ext>
            </a:extLst>
          </p:cNvPr>
          <p:cNvSpPr>
            <a:spLocks noGrp="1"/>
          </p:cNvSpPr>
          <p:nvPr>
            <p:ph type="title"/>
          </p:nvPr>
        </p:nvSpPr>
        <p:spPr>
          <a:xfrm>
            <a:off x="514733" y="501925"/>
            <a:ext cx="10901273" cy="457200"/>
          </a:xfrm>
          <a:prstGeom prst="rect">
            <a:avLst/>
          </a:prstGeom>
        </p:spPr>
        <p:txBody>
          <a:bodyPr lIns="0" tIns="0" rIns="0" bIns="0"/>
          <a:lstStyle>
            <a:lvl1pPr>
              <a:defRPr sz="3400" b="1" i="0">
                <a:solidFill>
                  <a:schemeClr val="bg1"/>
                </a:solidFill>
                <a:latin typeface="Arial"/>
                <a:cs typeface="Arial"/>
              </a:defRPr>
            </a:lvl1pPr>
          </a:lstStyle>
          <a:p>
            <a:endParaRPr dirty="0"/>
          </a:p>
        </p:txBody>
      </p:sp>
    </p:spTree>
    <p:extLst>
      <p:ext uri="{BB962C8B-B14F-4D97-AF65-F5344CB8AC3E}">
        <p14:creationId xmlns:p14="http://schemas.microsoft.com/office/powerpoint/2010/main" val="933515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F20703-390B-4BA2-BC35-B6815F4CEF9D}"/>
              </a:ext>
            </a:extLst>
          </p:cNvPr>
          <p:cNvSpPr>
            <a:spLocks noGrp="1"/>
          </p:cNvSpPr>
          <p:nvPr>
            <p:ph type="sldNum" sz="quarter" idx="10"/>
          </p:nvPr>
        </p:nvSpPr>
        <p:spPr>
          <a:xfrm>
            <a:off x="8610600" y="6356350"/>
            <a:ext cx="2743200" cy="365125"/>
          </a:xfrm>
          <a:prstGeom prst="rect">
            <a:avLst/>
          </a:prstGeom>
        </p:spPr>
        <p:txBody>
          <a:bodyPr/>
          <a:lstStyle/>
          <a:p>
            <a:fld id="{EDA2DD6C-DD97-4352-AA8E-4F4611746968}" type="slidenum">
              <a:rPr lang="en-CA" smtClean="0"/>
              <a:pPr/>
              <a:t>‹#›</a:t>
            </a:fld>
            <a:endParaRPr lang="en-CA" dirty="0"/>
          </a:p>
        </p:txBody>
      </p:sp>
      <p:sp>
        <p:nvSpPr>
          <p:cNvPr id="4" name="Graphic 22">
            <a:extLst>
              <a:ext uri="{FF2B5EF4-FFF2-40B4-BE49-F238E27FC236}">
                <a16:creationId xmlns:a16="http://schemas.microsoft.com/office/drawing/2014/main" id="{BCF3B752-F376-490B-A5F5-F4DD4688EAE9}"/>
              </a:ext>
            </a:extLst>
          </p:cNvPr>
          <p:cNvSpPr/>
          <p:nvPr userDrawn="1"/>
        </p:nvSpPr>
        <p:spPr>
          <a:xfrm>
            <a:off x="4203343" y="2024400"/>
            <a:ext cx="3785313" cy="36000"/>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flip="none" rotWithShape="1">
            <a:gsLst>
              <a:gs pos="0">
                <a:srgbClr val="0079C3"/>
              </a:gs>
              <a:gs pos="50000">
                <a:srgbClr val="0079C3"/>
              </a:gs>
              <a:gs pos="100000">
                <a:srgbClr val="0070C0">
                  <a:shade val="100000"/>
                  <a:satMod val="115000"/>
                </a:srgbClr>
              </a:gs>
            </a:gsLst>
            <a:lin ang="5400000" scaled="1"/>
            <a:tileRect/>
          </a:gradFill>
          <a:ln w="13403" cap="flat">
            <a:noFill/>
            <a:prstDash val="solid"/>
            <a:miter/>
          </a:ln>
        </p:spPr>
        <p:txBody>
          <a:bodyPr rtlCol="0" anchor="ctr"/>
          <a:lstStyle/>
          <a:p>
            <a:endParaRPr lang="ru-RU" dirty="0"/>
          </a:p>
        </p:txBody>
      </p:sp>
      <p:sp>
        <p:nvSpPr>
          <p:cNvPr id="6" name="object 2">
            <a:extLst>
              <a:ext uri="{FF2B5EF4-FFF2-40B4-BE49-F238E27FC236}">
                <a16:creationId xmlns:a16="http://schemas.microsoft.com/office/drawing/2014/main" id="{3F897C6C-C377-4B5F-AEF5-2F54C194AEFB}"/>
              </a:ext>
            </a:extLst>
          </p:cNvPr>
          <p:cNvSpPr/>
          <p:nvPr userDrawn="1"/>
        </p:nvSpPr>
        <p:spPr>
          <a:xfrm>
            <a:off x="0" y="332231"/>
            <a:ext cx="6840220" cy="832485"/>
          </a:xfrm>
          <a:custGeom>
            <a:avLst/>
            <a:gdLst/>
            <a:ahLst/>
            <a:cxnLst/>
            <a:rect l="l" t="t" r="r" b="b"/>
            <a:pathLst>
              <a:path w="6840220" h="832485">
                <a:moveTo>
                  <a:pt x="0" y="832104"/>
                </a:moveTo>
                <a:lnTo>
                  <a:pt x="6839711" y="832104"/>
                </a:lnTo>
                <a:lnTo>
                  <a:pt x="6839711" y="0"/>
                </a:lnTo>
                <a:lnTo>
                  <a:pt x="0" y="0"/>
                </a:lnTo>
                <a:lnTo>
                  <a:pt x="0" y="832104"/>
                </a:lnTo>
                <a:close/>
              </a:path>
            </a:pathLst>
          </a:custGeom>
          <a:solidFill>
            <a:srgbClr val="00B050"/>
          </a:solidFill>
        </p:spPr>
        <p:txBody>
          <a:bodyPr wrap="square" lIns="0" tIns="0" rIns="0" bIns="0" rtlCol="0"/>
          <a:lstStyle/>
          <a:p>
            <a:endParaRPr dirty="0"/>
          </a:p>
        </p:txBody>
      </p:sp>
      <p:sp>
        <p:nvSpPr>
          <p:cNvPr id="9" name="Holder 2">
            <a:extLst>
              <a:ext uri="{FF2B5EF4-FFF2-40B4-BE49-F238E27FC236}">
                <a16:creationId xmlns:a16="http://schemas.microsoft.com/office/drawing/2014/main" id="{DD9B767B-2697-45E1-B373-1A76F4A42748}"/>
              </a:ext>
            </a:extLst>
          </p:cNvPr>
          <p:cNvSpPr>
            <a:spLocks noGrp="1"/>
          </p:cNvSpPr>
          <p:nvPr>
            <p:ph type="title"/>
          </p:nvPr>
        </p:nvSpPr>
        <p:spPr>
          <a:xfrm>
            <a:off x="514733" y="501925"/>
            <a:ext cx="10901273" cy="457200"/>
          </a:xfrm>
          <a:prstGeom prst="rect">
            <a:avLst/>
          </a:prstGeom>
        </p:spPr>
        <p:txBody>
          <a:bodyPr lIns="0" tIns="0" rIns="0" bIns="0"/>
          <a:lstStyle>
            <a:lvl1pPr>
              <a:defRPr sz="3400" b="1" i="0">
                <a:solidFill>
                  <a:schemeClr val="bg1"/>
                </a:solidFill>
                <a:latin typeface="Arial"/>
                <a:cs typeface="Arial"/>
              </a:defRPr>
            </a:lvl1pPr>
          </a:lstStyle>
          <a:p>
            <a:endParaRPr dirty="0"/>
          </a:p>
        </p:txBody>
      </p:sp>
      <p:sp>
        <p:nvSpPr>
          <p:cNvPr id="5" name="Text Placeholder 4">
            <a:extLst>
              <a:ext uri="{FF2B5EF4-FFF2-40B4-BE49-F238E27FC236}">
                <a16:creationId xmlns:a16="http://schemas.microsoft.com/office/drawing/2014/main" id="{13753080-4197-4CD9-88ED-A42E1A32941A}"/>
              </a:ext>
            </a:extLst>
          </p:cNvPr>
          <p:cNvSpPr>
            <a:spLocks noGrp="1"/>
          </p:cNvSpPr>
          <p:nvPr>
            <p:ph type="body" sz="quarter" idx="11"/>
          </p:nvPr>
        </p:nvSpPr>
        <p:spPr>
          <a:xfrm>
            <a:off x="514733" y="2325188"/>
            <a:ext cx="6435342" cy="2977924"/>
          </a:xfrm>
          <a:prstGeom prst="rect">
            <a:avLst/>
          </a:prstGeom>
        </p:spPr>
        <p:txBody>
          <a:bodyPr/>
          <a:lstStyle>
            <a:lvl1pPr>
              <a:buSzPct val="150000"/>
              <a:defRPr sz="2200">
                <a:solidFill>
                  <a:schemeClr val="tx1"/>
                </a:solidFill>
              </a:defRPr>
            </a:lvl1pPr>
          </a:lstStyle>
          <a:p>
            <a:pPr lvl="0"/>
            <a:r>
              <a:rPr lang="en-US" dirty="0"/>
              <a:t>Click to edit Master text styles</a:t>
            </a:r>
          </a:p>
        </p:txBody>
      </p:sp>
      <p:sp>
        <p:nvSpPr>
          <p:cNvPr id="27" name="Content Placeholder 26">
            <a:extLst>
              <a:ext uri="{FF2B5EF4-FFF2-40B4-BE49-F238E27FC236}">
                <a16:creationId xmlns:a16="http://schemas.microsoft.com/office/drawing/2014/main" id="{73D91E94-CBAE-41FE-9D18-F02460DC8C10}"/>
              </a:ext>
            </a:extLst>
          </p:cNvPr>
          <p:cNvSpPr>
            <a:spLocks noGrp="1"/>
          </p:cNvSpPr>
          <p:nvPr>
            <p:ph sz="quarter" idx="12"/>
          </p:nvPr>
        </p:nvSpPr>
        <p:spPr>
          <a:xfrm>
            <a:off x="3395663" y="1346200"/>
            <a:ext cx="5461000" cy="642938"/>
          </a:xfrm>
          <a:prstGeom prst="rect">
            <a:avLst/>
          </a:prstGeom>
        </p:spPr>
        <p:txBody>
          <a:bodyPr/>
          <a:lstStyle>
            <a:lvl1pPr marL="0" indent="0" algn="ctr">
              <a:buNone/>
              <a:defRPr b="1">
                <a:solidFill>
                  <a:schemeClr val="tx1"/>
                </a:solidFill>
              </a:defRPr>
            </a:lvl1pPr>
          </a:lstStyle>
          <a:p>
            <a:pPr lvl="0"/>
            <a:r>
              <a:rPr lang="en-US" dirty="0"/>
              <a:t>Click to edit Master text styles</a:t>
            </a:r>
          </a:p>
        </p:txBody>
      </p:sp>
      <p:sp>
        <p:nvSpPr>
          <p:cNvPr id="29" name="Picture Placeholder 28">
            <a:extLst>
              <a:ext uri="{FF2B5EF4-FFF2-40B4-BE49-F238E27FC236}">
                <a16:creationId xmlns:a16="http://schemas.microsoft.com/office/drawing/2014/main" id="{2AD836DE-D885-48FF-9F93-38CFFD94E22A}"/>
              </a:ext>
            </a:extLst>
          </p:cNvPr>
          <p:cNvSpPr>
            <a:spLocks noGrp="1"/>
          </p:cNvSpPr>
          <p:nvPr>
            <p:ph type="pic" sz="quarter" idx="13"/>
          </p:nvPr>
        </p:nvSpPr>
        <p:spPr>
          <a:xfrm>
            <a:off x="8275946" y="2345172"/>
            <a:ext cx="2545080" cy="2025423"/>
          </a:xfrm>
          <a:prstGeom prst="rect">
            <a:avLst/>
          </a:prstGeom>
        </p:spPr>
        <p:txBody>
          <a:bodyPr/>
          <a:lstStyle/>
          <a:p>
            <a:endParaRPr lang="en-CA" dirty="0"/>
          </a:p>
        </p:txBody>
      </p:sp>
      <p:sp>
        <p:nvSpPr>
          <p:cNvPr id="31" name="Content Placeholder 30">
            <a:extLst>
              <a:ext uri="{FF2B5EF4-FFF2-40B4-BE49-F238E27FC236}">
                <a16:creationId xmlns:a16="http://schemas.microsoft.com/office/drawing/2014/main" id="{B78F44B0-5415-48AA-BA51-D64FD2E7F6F1}"/>
              </a:ext>
            </a:extLst>
          </p:cNvPr>
          <p:cNvSpPr>
            <a:spLocks noGrp="1"/>
          </p:cNvSpPr>
          <p:nvPr>
            <p:ph sz="quarter" idx="14"/>
          </p:nvPr>
        </p:nvSpPr>
        <p:spPr>
          <a:xfrm>
            <a:off x="7419704" y="4597400"/>
            <a:ext cx="4257564" cy="1306513"/>
          </a:xfrm>
          <a:prstGeom prst="rect">
            <a:avLst/>
          </a:prstGeom>
        </p:spPr>
        <p:txBody>
          <a:bodyPr/>
          <a:lstStyle>
            <a:lvl1pPr marL="0" indent="0">
              <a:buNone/>
              <a:defRPr sz="2000" b="1">
                <a:solidFill>
                  <a:schemeClr val="tx1"/>
                </a:solidFill>
              </a:defRPr>
            </a:lvl1pPr>
            <a:lvl2pPr>
              <a:defRPr sz="2000" b="1">
                <a:solidFill>
                  <a:schemeClr val="tx1"/>
                </a:solidFill>
              </a:defRPr>
            </a:lvl2pPr>
            <a:lvl3pPr>
              <a:defRPr sz="2000" b="1">
                <a:solidFill>
                  <a:schemeClr val="tx1"/>
                </a:solidFill>
              </a:defRPr>
            </a:lvl3pPr>
            <a:lvl4pPr>
              <a:defRPr sz="2000" b="1">
                <a:solidFill>
                  <a:schemeClr val="tx1"/>
                </a:solidFill>
              </a:defRPr>
            </a:lvl4pPr>
            <a:lvl5pPr>
              <a:defRPr sz="2000" b="1">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4524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A82441-B174-4308-93D4-F4A0EFA61ACA}"/>
              </a:ext>
            </a:extLst>
          </p:cNvPr>
          <p:cNvSpPr>
            <a:spLocks noGrp="1"/>
          </p:cNvSpPr>
          <p:nvPr>
            <p:ph type="sldNum" sz="quarter" idx="10"/>
          </p:nvPr>
        </p:nvSpPr>
        <p:spPr>
          <a:xfrm>
            <a:off x="8610600" y="6356350"/>
            <a:ext cx="2743200" cy="365125"/>
          </a:xfrm>
          <a:prstGeom prst="rect">
            <a:avLst/>
          </a:prstGeom>
        </p:spPr>
        <p:txBody>
          <a:bodyPr/>
          <a:lstStyle/>
          <a:p>
            <a:fld id="{EDA2DD6C-DD97-4352-AA8E-4F4611746968}" type="slidenum">
              <a:rPr lang="en-CA" smtClean="0"/>
              <a:pPr/>
              <a:t>‹#›</a:t>
            </a:fld>
            <a:endParaRPr lang="en-CA" dirty="0"/>
          </a:p>
        </p:txBody>
      </p:sp>
      <p:sp>
        <p:nvSpPr>
          <p:cNvPr id="5" name="object 2">
            <a:extLst>
              <a:ext uri="{FF2B5EF4-FFF2-40B4-BE49-F238E27FC236}">
                <a16:creationId xmlns:a16="http://schemas.microsoft.com/office/drawing/2014/main" id="{43377B30-ABC8-47F4-88A3-698541633301}"/>
              </a:ext>
            </a:extLst>
          </p:cNvPr>
          <p:cNvSpPr/>
          <p:nvPr userDrawn="1"/>
        </p:nvSpPr>
        <p:spPr>
          <a:xfrm>
            <a:off x="0" y="332231"/>
            <a:ext cx="6840220" cy="832485"/>
          </a:xfrm>
          <a:custGeom>
            <a:avLst/>
            <a:gdLst/>
            <a:ahLst/>
            <a:cxnLst/>
            <a:rect l="l" t="t" r="r" b="b"/>
            <a:pathLst>
              <a:path w="6840220" h="832485">
                <a:moveTo>
                  <a:pt x="0" y="832104"/>
                </a:moveTo>
                <a:lnTo>
                  <a:pt x="6839711" y="832104"/>
                </a:lnTo>
                <a:lnTo>
                  <a:pt x="6839711" y="0"/>
                </a:lnTo>
                <a:lnTo>
                  <a:pt x="0" y="0"/>
                </a:lnTo>
                <a:lnTo>
                  <a:pt x="0" y="832104"/>
                </a:lnTo>
                <a:close/>
              </a:path>
            </a:pathLst>
          </a:custGeom>
          <a:solidFill>
            <a:srgbClr val="00B050"/>
          </a:solidFill>
        </p:spPr>
        <p:txBody>
          <a:bodyPr wrap="square" lIns="0" tIns="0" rIns="0" bIns="0" rtlCol="0"/>
          <a:lstStyle/>
          <a:p>
            <a:endParaRPr dirty="0"/>
          </a:p>
        </p:txBody>
      </p:sp>
      <p:sp>
        <p:nvSpPr>
          <p:cNvPr id="9" name="Holder 2">
            <a:extLst>
              <a:ext uri="{FF2B5EF4-FFF2-40B4-BE49-F238E27FC236}">
                <a16:creationId xmlns:a16="http://schemas.microsoft.com/office/drawing/2014/main" id="{1D4B174C-2CE7-4878-94DE-6AB2C67DD745}"/>
              </a:ext>
            </a:extLst>
          </p:cNvPr>
          <p:cNvSpPr>
            <a:spLocks noGrp="1"/>
          </p:cNvSpPr>
          <p:nvPr>
            <p:ph type="title"/>
          </p:nvPr>
        </p:nvSpPr>
        <p:spPr>
          <a:xfrm>
            <a:off x="514733" y="501925"/>
            <a:ext cx="10901273" cy="457200"/>
          </a:xfrm>
          <a:prstGeom prst="rect">
            <a:avLst/>
          </a:prstGeom>
        </p:spPr>
        <p:txBody>
          <a:bodyPr lIns="0" tIns="0" rIns="0" bIns="0"/>
          <a:lstStyle>
            <a:lvl1pPr>
              <a:defRPr sz="3400" b="1" i="0">
                <a:solidFill>
                  <a:schemeClr val="bg1"/>
                </a:solidFill>
                <a:latin typeface="Arial"/>
                <a:cs typeface="Arial"/>
              </a:defRPr>
            </a:lvl1pPr>
          </a:lstStyle>
          <a:p>
            <a:endParaRPr dirty="0"/>
          </a:p>
        </p:txBody>
      </p:sp>
    </p:spTree>
    <p:extLst>
      <p:ext uri="{BB962C8B-B14F-4D97-AF65-F5344CB8AC3E}">
        <p14:creationId xmlns:p14="http://schemas.microsoft.com/office/powerpoint/2010/main" val="330066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A82441-B174-4308-93D4-F4A0EFA61ACA}"/>
              </a:ext>
            </a:extLst>
          </p:cNvPr>
          <p:cNvSpPr>
            <a:spLocks noGrp="1"/>
          </p:cNvSpPr>
          <p:nvPr>
            <p:ph type="sldNum" sz="quarter" idx="10"/>
          </p:nvPr>
        </p:nvSpPr>
        <p:spPr>
          <a:xfrm>
            <a:off x="8610600" y="6356350"/>
            <a:ext cx="2743200" cy="365125"/>
          </a:xfrm>
          <a:prstGeom prst="rect">
            <a:avLst/>
          </a:prstGeom>
        </p:spPr>
        <p:txBody>
          <a:bodyPr/>
          <a:lstStyle/>
          <a:p>
            <a:fld id="{EDA2DD6C-DD97-4352-AA8E-4F4611746968}" type="slidenum">
              <a:rPr lang="en-CA" smtClean="0"/>
              <a:pPr/>
              <a:t>‹#›</a:t>
            </a:fld>
            <a:endParaRPr lang="en-CA" dirty="0"/>
          </a:p>
        </p:txBody>
      </p:sp>
      <p:sp>
        <p:nvSpPr>
          <p:cNvPr id="5" name="object 2">
            <a:extLst>
              <a:ext uri="{FF2B5EF4-FFF2-40B4-BE49-F238E27FC236}">
                <a16:creationId xmlns:a16="http://schemas.microsoft.com/office/drawing/2014/main" id="{43377B30-ABC8-47F4-88A3-698541633301}"/>
              </a:ext>
            </a:extLst>
          </p:cNvPr>
          <p:cNvSpPr/>
          <p:nvPr userDrawn="1"/>
        </p:nvSpPr>
        <p:spPr>
          <a:xfrm>
            <a:off x="0" y="332231"/>
            <a:ext cx="6840220" cy="832485"/>
          </a:xfrm>
          <a:custGeom>
            <a:avLst/>
            <a:gdLst/>
            <a:ahLst/>
            <a:cxnLst/>
            <a:rect l="l" t="t" r="r" b="b"/>
            <a:pathLst>
              <a:path w="6840220" h="832485">
                <a:moveTo>
                  <a:pt x="0" y="832104"/>
                </a:moveTo>
                <a:lnTo>
                  <a:pt x="6839711" y="832104"/>
                </a:lnTo>
                <a:lnTo>
                  <a:pt x="6839711" y="0"/>
                </a:lnTo>
                <a:lnTo>
                  <a:pt x="0" y="0"/>
                </a:lnTo>
                <a:lnTo>
                  <a:pt x="0" y="832104"/>
                </a:lnTo>
                <a:close/>
              </a:path>
            </a:pathLst>
          </a:custGeom>
          <a:solidFill>
            <a:srgbClr val="0079C3"/>
          </a:solidFill>
        </p:spPr>
        <p:txBody>
          <a:bodyPr wrap="square" lIns="0" tIns="0" rIns="0" bIns="0" rtlCol="0"/>
          <a:lstStyle/>
          <a:p>
            <a:endParaRPr dirty="0"/>
          </a:p>
        </p:txBody>
      </p:sp>
      <p:sp>
        <p:nvSpPr>
          <p:cNvPr id="7" name="TextBox 6">
            <a:extLst>
              <a:ext uri="{FF2B5EF4-FFF2-40B4-BE49-F238E27FC236}">
                <a16:creationId xmlns:a16="http://schemas.microsoft.com/office/drawing/2014/main" id="{D108F336-88EE-453F-8379-B4E0E2336661}"/>
              </a:ext>
            </a:extLst>
          </p:cNvPr>
          <p:cNvSpPr txBox="1"/>
          <p:nvPr userDrawn="1"/>
        </p:nvSpPr>
        <p:spPr>
          <a:xfrm>
            <a:off x="548640" y="1685673"/>
            <a:ext cx="10997996" cy="1785104"/>
          </a:xfrm>
          <a:prstGeom prst="rect">
            <a:avLst/>
          </a:prstGeom>
          <a:noFill/>
        </p:spPr>
        <p:txBody>
          <a:bodyPr wrap="square" rtlCol="0">
            <a:spAutoFit/>
          </a:bodyPr>
          <a:lstStyle/>
          <a:p>
            <a:pPr marL="342900" indent="-342900" fontAlgn="ctr">
              <a:buSzPct val="150000"/>
              <a:buFont typeface="Arial" panose="020B0604020202020204" pitchFamily="34" charset="0"/>
              <a:buChar char="•"/>
            </a:pPr>
            <a:endParaRPr lang="en-US" altLang="zh-CN" sz="2200" dirty="0"/>
          </a:p>
          <a:p>
            <a:pPr marL="0" indent="0" fontAlgn="ctr">
              <a:buSzPct val="150000"/>
              <a:buFont typeface="Arial" panose="020B0604020202020204" pitchFamily="34" charset="0"/>
              <a:buNone/>
            </a:pPr>
            <a:endParaRPr lang="en-US" altLang="zh-CN" sz="2200" dirty="0"/>
          </a:p>
          <a:p>
            <a:pPr marL="342900" indent="-342900" fontAlgn="ctr">
              <a:buSzPct val="150000"/>
              <a:buFont typeface="Arial" panose="020B0604020202020204" pitchFamily="34" charset="0"/>
              <a:buChar char="•"/>
            </a:pPr>
            <a:endParaRPr lang="en-US" altLang="zh-CN" sz="2200" dirty="0"/>
          </a:p>
          <a:p>
            <a:pPr marL="342900" indent="-342900" fontAlgn="ctr">
              <a:buSzPct val="150000"/>
              <a:buFont typeface="Arial" panose="020B0604020202020204" pitchFamily="34" charset="0"/>
              <a:buChar char="•"/>
            </a:pPr>
            <a:endParaRPr lang="en-US" altLang="zh-CN" sz="2200" dirty="0"/>
          </a:p>
          <a:p>
            <a:pPr marL="342900" indent="-342900" fontAlgn="ctr">
              <a:buSzPct val="150000"/>
              <a:buFont typeface="Arial" panose="020B0604020202020204" pitchFamily="34" charset="0"/>
              <a:buChar char="•"/>
            </a:pPr>
            <a:endParaRPr lang="zh-CN" altLang="zh-CN" sz="2200" dirty="0"/>
          </a:p>
        </p:txBody>
      </p:sp>
      <p:sp>
        <p:nvSpPr>
          <p:cNvPr id="9" name="Holder 2">
            <a:extLst>
              <a:ext uri="{FF2B5EF4-FFF2-40B4-BE49-F238E27FC236}">
                <a16:creationId xmlns:a16="http://schemas.microsoft.com/office/drawing/2014/main" id="{22A37792-247E-4429-BFF1-DCE3A3CB951D}"/>
              </a:ext>
            </a:extLst>
          </p:cNvPr>
          <p:cNvSpPr>
            <a:spLocks noGrp="1"/>
          </p:cNvSpPr>
          <p:nvPr>
            <p:ph type="title"/>
          </p:nvPr>
        </p:nvSpPr>
        <p:spPr>
          <a:xfrm>
            <a:off x="514733" y="501925"/>
            <a:ext cx="10901273" cy="457200"/>
          </a:xfrm>
          <a:prstGeom prst="rect">
            <a:avLst/>
          </a:prstGeom>
        </p:spPr>
        <p:txBody>
          <a:bodyPr lIns="0" tIns="0" rIns="0" bIns="0"/>
          <a:lstStyle>
            <a:lvl1pPr>
              <a:defRPr sz="3400" b="1" i="0">
                <a:solidFill>
                  <a:schemeClr val="bg1"/>
                </a:solidFill>
                <a:latin typeface="Arial"/>
                <a:cs typeface="Arial"/>
              </a:defRPr>
            </a:lvl1pPr>
          </a:lstStyle>
          <a:p>
            <a:endParaRPr dirty="0"/>
          </a:p>
        </p:txBody>
      </p:sp>
    </p:spTree>
    <p:extLst>
      <p:ext uri="{BB962C8B-B14F-4D97-AF65-F5344CB8AC3E}">
        <p14:creationId xmlns:p14="http://schemas.microsoft.com/office/powerpoint/2010/main" val="3608091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39742F-019A-4062-9CAA-353FD35530A2}"/>
              </a:ext>
            </a:extLst>
          </p:cNvPr>
          <p:cNvSpPr>
            <a:spLocks noGrp="1"/>
          </p:cNvSpPr>
          <p:nvPr>
            <p:ph type="ftr" sz="quarter" idx="10"/>
          </p:nvPr>
        </p:nvSpPr>
        <p:spPr/>
        <p:txBody>
          <a:bodyPr/>
          <a:lstStyle/>
          <a:p>
            <a:endParaRPr lang="en-CA" dirty="0"/>
          </a:p>
        </p:txBody>
      </p:sp>
      <p:sp>
        <p:nvSpPr>
          <p:cNvPr id="4" name="Date Placeholder 3">
            <a:extLst>
              <a:ext uri="{FF2B5EF4-FFF2-40B4-BE49-F238E27FC236}">
                <a16:creationId xmlns:a16="http://schemas.microsoft.com/office/drawing/2014/main" id="{4740243F-017B-4C74-A911-BC9908E96E1D}"/>
              </a:ext>
            </a:extLst>
          </p:cNvPr>
          <p:cNvSpPr>
            <a:spLocks noGrp="1"/>
          </p:cNvSpPr>
          <p:nvPr>
            <p:ph type="dt" sz="half" idx="11"/>
          </p:nvPr>
        </p:nvSpPr>
        <p:spPr/>
        <p:txBody>
          <a:bodyPr/>
          <a:lstStyle/>
          <a:p>
            <a:fld id="{1D8BD707-D9CF-40AE-B4C6-C98DA3205C09}" type="datetimeFigureOut">
              <a:rPr lang="en-US" smtClean="0"/>
              <a:pPr/>
              <a:t>5/12/2023</a:t>
            </a:fld>
            <a:endParaRPr lang="en-US" dirty="0"/>
          </a:p>
        </p:txBody>
      </p:sp>
      <p:sp>
        <p:nvSpPr>
          <p:cNvPr id="5" name="Slide Number Placeholder 4">
            <a:extLst>
              <a:ext uri="{FF2B5EF4-FFF2-40B4-BE49-F238E27FC236}">
                <a16:creationId xmlns:a16="http://schemas.microsoft.com/office/drawing/2014/main" id="{0783E902-CB50-46D6-BE54-6431429228ED}"/>
              </a:ext>
            </a:extLst>
          </p:cNvPr>
          <p:cNvSpPr>
            <a:spLocks noGrp="1"/>
          </p:cNvSpPr>
          <p:nvPr>
            <p:ph type="sldNum" sz="quarter" idx="12"/>
          </p:nvPr>
        </p:nvSpPr>
        <p:spPr/>
        <p:txBody>
          <a:bodyPr/>
          <a:lstStyle/>
          <a:p>
            <a:fld id="{EDA2DD6C-DD97-4352-AA8E-4F4611746968}" type="slidenum">
              <a:rPr lang="en-CA" smtClean="0"/>
              <a:pPr/>
              <a:t>‹#›</a:t>
            </a:fld>
            <a:endParaRPr lang="en-CA" dirty="0"/>
          </a:p>
        </p:txBody>
      </p:sp>
      <p:sp>
        <p:nvSpPr>
          <p:cNvPr id="6" name="Holder 2">
            <a:extLst>
              <a:ext uri="{FF2B5EF4-FFF2-40B4-BE49-F238E27FC236}">
                <a16:creationId xmlns:a16="http://schemas.microsoft.com/office/drawing/2014/main" id="{8E394C1E-BA3F-4F8F-8F26-F54FA3DEAF63}"/>
              </a:ext>
            </a:extLst>
          </p:cNvPr>
          <p:cNvSpPr>
            <a:spLocks noGrp="1"/>
          </p:cNvSpPr>
          <p:nvPr>
            <p:ph type="title"/>
          </p:nvPr>
        </p:nvSpPr>
        <p:spPr>
          <a:xfrm>
            <a:off x="645363" y="501925"/>
            <a:ext cx="10901273" cy="457200"/>
          </a:xfrm>
          <a:prstGeom prst="rect">
            <a:avLst/>
          </a:prstGeom>
        </p:spPr>
        <p:txBody>
          <a:bodyPr lIns="0" tIns="0" rIns="0" bIns="0"/>
          <a:lstStyle>
            <a:lvl1pPr>
              <a:defRPr sz="3400" b="1" i="0">
                <a:solidFill>
                  <a:schemeClr val="bg1"/>
                </a:solidFill>
                <a:latin typeface="Arial"/>
                <a:cs typeface="Arial"/>
              </a:defRPr>
            </a:lvl1pPr>
          </a:lstStyle>
          <a:p>
            <a:endParaRPr dirty="0"/>
          </a:p>
        </p:txBody>
      </p:sp>
    </p:spTree>
    <p:extLst>
      <p:ext uri="{BB962C8B-B14F-4D97-AF65-F5344CB8AC3E}">
        <p14:creationId xmlns:p14="http://schemas.microsoft.com/office/powerpoint/2010/main" val="1458463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F20703-390B-4BA2-BC35-B6815F4CEF9D}"/>
              </a:ext>
            </a:extLst>
          </p:cNvPr>
          <p:cNvSpPr>
            <a:spLocks noGrp="1"/>
          </p:cNvSpPr>
          <p:nvPr>
            <p:ph type="sldNum" sz="quarter" idx="10"/>
          </p:nvPr>
        </p:nvSpPr>
        <p:spPr>
          <a:xfrm>
            <a:off x="8610600" y="6356350"/>
            <a:ext cx="2743200" cy="365125"/>
          </a:xfrm>
          <a:prstGeom prst="rect">
            <a:avLst/>
          </a:prstGeom>
        </p:spPr>
        <p:txBody>
          <a:bodyPr/>
          <a:lstStyle/>
          <a:p>
            <a:fld id="{EDA2DD6C-DD97-4352-AA8E-4F4611746968}" type="slidenum">
              <a:rPr lang="en-CA" smtClean="0"/>
              <a:pPr/>
              <a:t>‹#›</a:t>
            </a:fld>
            <a:endParaRPr lang="en-CA" dirty="0"/>
          </a:p>
        </p:txBody>
      </p:sp>
    </p:spTree>
    <p:extLst>
      <p:ext uri="{BB962C8B-B14F-4D97-AF65-F5344CB8AC3E}">
        <p14:creationId xmlns:p14="http://schemas.microsoft.com/office/powerpoint/2010/main" val="247791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6C50EDEB-35C1-4DED-A608-A0EAA8DE5404}"/>
              </a:ext>
            </a:extLst>
          </p:cNvPr>
          <p:cNvSpPr/>
          <p:nvPr/>
        </p:nvSpPr>
        <p:spPr>
          <a:xfrm>
            <a:off x="5479455" y="-12675"/>
            <a:ext cx="571090" cy="3832648"/>
          </a:xfrm>
          <a:custGeom>
            <a:avLst/>
            <a:gdLst>
              <a:gd name="connsiteX0" fmla="*/ 540616 w 571089"/>
              <a:gd name="connsiteY0" fmla="*/ 12675 h 3832648"/>
              <a:gd name="connsiteX1" fmla="*/ 540616 w 571089"/>
              <a:gd name="connsiteY1" fmla="*/ 3550894 h 3832648"/>
              <a:gd name="connsiteX2" fmla="*/ 294413 w 571089"/>
              <a:gd name="connsiteY2" fmla="*/ 3802174 h 3832648"/>
              <a:gd name="connsiteX3" fmla="*/ 284260 w 571089"/>
              <a:gd name="connsiteY3" fmla="*/ 3802174 h 3832648"/>
              <a:gd name="connsiteX4" fmla="*/ 38056 w 571089"/>
              <a:gd name="connsiteY4" fmla="*/ 3550894 h 3832648"/>
              <a:gd name="connsiteX5" fmla="*/ 38056 w 571089"/>
              <a:gd name="connsiteY5" fmla="*/ 12675 h 3832648"/>
              <a:gd name="connsiteX6" fmla="*/ 12675 w 571089"/>
              <a:gd name="connsiteY6" fmla="*/ 12675 h 3832648"/>
              <a:gd name="connsiteX7" fmla="*/ 12675 w 571089"/>
              <a:gd name="connsiteY7" fmla="*/ 3550894 h 3832648"/>
              <a:gd name="connsiteX8" fmla="*/ 284260 w 571089"/>
              <a:gd name="connsiteY8" fmla="*/ 3827556 h 3832648"/>
              <a:gd name="connsiteX9" fmla="*/ 294413 w 571089"/>
              <a:gd name="connsiteY9" fmla="*/ 3827556 h 3832648"/>
              <a:gd name="connsiteX10" fmla="*/ 565998 w 571089"/>
              <a:gd name="connsiteY10" fmla="*/ 3550894 h 3832648"/>
              <a:gd name="connsiteX11" fmla="*/ 565998 w 571089"/>
              <a:gd name="connsiteY11" fmla="*/ 12675 h 3832648"/>
              <a:gd name="connsiteX12" fmla="*/ 540616 w 571089"/>
              <a:gd name="connsiteY12" fmla="*/ 12675 h 383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089" h="3832648">
                <a:moveTo>
                  <a:pt x="540616" y="12675"/>
                </a:moveTo>
                <a:lnTo>
                  <a:pt x="540616" y="3550894"/>
                </a:lnTo>
                <a:cubicBezTo>
                  <a:pt x="540616" y="3798367"/>
                  <a:pt x="304565" y="3802174"/>
                  <a:pt x="294413" y="3802174"/>
                </a:cubicBezTo>
                <a:lnTo>
                  <a:pt x="284260" y="3802174"/>
                </a:lnTo>
                <a:cubicBezTo>
                  <a:pt x="41864" y="3802174"/>
                  <a:pt x="38056" y="3561047"/>
                  <a:pt x="38056" y="3550894"/>
                </a:cubicBezTo>
                <a:lnTo>
                  <a:pt x="38056" y="12675"/>
                </a:lnTo>
                <a:lnTo>
                  <a:pt x="12675" y="12675"/>
                </a:lnTo>
                <a:lnTo>
                  <a:pt x="12675" y="3550894"/>
                </a:lnTo>
                <a:cubicBezTo>
                  <a:pt x="12675" y="3553433"/>
                  <a:pt x="15213" y="3827556"/>
                  <a:pt x="284260" y="3827556"/>
                </a:cubicBezTo>
                <a:lnTo>
                  <a:pt x="294413" y="3827556"/>
                </a:lnTo>
                <a:cubicBezTo>
                  <a:pt x="296951" y="3827556"/>
                  <a:pt x="565998" y="3825017"/>
                  <a:pt x="565998" y="3550894"/>
                </a:cubicBezTo>
                <a:lnTo>
                  <a:pt x="565998" y="12675"/>
                </a:lnTo>
                <a:lnTo>
                  <a:pt x="540616" y="12675"/>
                </a:lnTo>
                <a:close/>
              </a:path>
            </a:pathLst>
          </a:custGeom>
          <a:solidFill>
            <a:schemeClr val="bg1"/>
          </a:solidFill>
          <a:ln w="12684" cap="flat">
            <a:noFill/>
            <a:prstDash val="solid"/>
            <a:miter/>
          </a:ln>
        </p:spPr>
        <p:txBody>
          <a:bodyPr rtlCol="0" anchor="ctr"/>
          <a:lstStyle/>
          <a:p>
            <a:endParaRPr lang="ru-RU" dirty="0"/>
          </a:p>
        </p:txBody>
      </p:sp>
      <p:sp>
        <p:nvSpPr>
          <p:cNvPr id="16" name="Text Placeholder 14">
            <a:extLst>
              <a:ext uri="{FF2B5EF4-FFF2-40B4-BE49-F238E27FC236}">
                <a16:creationId xmlns:a16="http://schemas.microsoft.com/office/drawing/2014/main" id="{F469DEB5-CC79-4D71-8360-0B10B34244B7}"/>
              </a:ext>
            </a:extLst>
          </p:cNvPr>
          <p:cNvSpPr>
            <a:spLocks noGrp="1"/>
          </p:cNvSpPr>
          <p:nvPr userDrawn="1">
            <p:ph type="body" sz="quarter" idx="13"/>
          </p:nvPr>
        </p:nvSpPr>
        <p:spPr>
          <a:xfrm>
            <a:off x="3867363" y="537851"/>
            <a:ext cx="5368077" cy="639683"/>
          </a:xfrm>
          <a:prstGeom prst="rect">
            <a:avLst/>
          </a:prstGeom>
        </p:spPr>
        <p:txBody>
          <a:bodyPr>
            <a:noAutofit/>
          </a:bodyPr>
          <a:lstStyle>
            <a:lvl1pPr marL="0" indent="0">
              <a:buNone/>
              <a:defRPr sz="1800" b="1" i="0">
                <a:solidFill>
                  <a:schemeClr val="tx1"/>
                </a:solidFill>
              </a:defRPr>
            </a:lvl1pPr>
          </a:lstStyle>
          <a:p>
            <a:pPr lvl="0"/>
            <a:r>
              <a:rPr lang="en-US" dirty="0"/>
              <a:t>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userDrawn="1">
            <p:ph type="body" sz="quarter" idx="14"/>
          </p:nvPr>
        </p:nvSpPr>
        <p:spPr>
          <a:xfrm>
            <a:off x="3061923" y="2763514"/>
            <a:ext cx="4548187" cy="2916952"/>
          </a:xfrm>
          <a:prstGeom prst="rect">
            <a:avLst/>
          </a:prstGeom>
        </p:spPr>
        <p:txBody>
          <a:bodyPr>
            <a:normAutofit/>
          </a:bodyPr>
          <a:lstStyle>
            <a:lvl1pPr marL="180000" indent="-180000">
              <a:spcBef>
                <a:spcPts val="600"/>
              </a:spcBef>
              <a:buClr>
                <a:schemeClr val="accent3"/>
              </a:buClr>
              <a:buFont typeface="Arial" panose="020B0604020202020204" pitchFamily="34" charset="0"/>
              <a:buChar char="•"/>
              <a:defRPr sz="1400" b="0" i="0">
                <a:solidFill>
                  <a:schemeClr val="tx1">
                    <a:lumMod val="65000"/>
                    <a:lumOff val="35000"/>
                  </a:schemeClr>
                </a:solidFill>
              </a:defRPr>
            </a:lvl1pPr>
          </a:lstStyle>
          <a:p>
            <a:pPr lvl="0"/>
            <a:r>
              <a:rPr lang="en-US" dirty="0"/>
              <a:t>Edit Master text styles</a:t>
            </a:r>
          </a:p>
        </p:txBody>
      </p:sp>
      <p:sp>
        <p:nvSpPr>
          <p:cNvPr id="3" name="Graphic 22">
            <a:extLst>
              <a:ext uri="{FF2B5EF4-FFF2-40B4-BE49-F238E27FC236}">
                <a16:creationId xmlns:a16="http://schemas.microsoft.com/office/drawing/2014/main" id="{827885C7-FA6F-4513-83BC-BEAD42F63D5B}"/>
              </a:ext>
            </a:extLst>
          </p:cNvPr>
          <p:cNvSpPr/>
          <p:nvPr userDrawn="1"/>
        </p:nvSpPr>
        <p:spPr>
          <a:xfrm>
            <a:off x="4203343" y="1266757"/>
            <a:ext cx="3785313" cy="36000"/>
          </a:xfrm>
          <a:custGeom>
            <a:avLst/>
            <a:gdLst>
              <a:gd name="connsiteX0" fmla="*/ 3700149 w 3785313"/>
              <a:gd name="connsiteY0" fmla="*/ 162194 h 165304"/>
              <a:gd name="connsiteX1" fmla="*/ 92020 w 3785313"/>
              <a:gd name="connsiteY1" fmla="*/ 162194 h 165304"/>
              <a:gd name="connsiteX2" fmla="*/ 14166 w 3785313"/>
              <a:gd name="connsiteY2" fmla="*/ 87171 h 165304"/>
              <a:gd name="connsiteX3" fmla="*/ 14166 w 3785313"/>
              <a:gd name="connsiteY3" fmla="*/ 87171 h 165304"/>
              <a:gd name="connsiteX4" fmla="*/ 92020 w 3785313"/>
              <a:gd name="connsiteY4" fmla="*/ 13420 h 165304"/>
              <a:gd name="connsiteX5" fmla="*/ 3698806 w 3785313"/>
              <a:gd name="connsiteY5" fmla="*/ 13420 h 165304"/>
              <a:gd name="connsiteX6" fmla="*/ 3776660 w 3785313"/>
              <a:gd name="connsiteY6" fmla="*/ 87171 h 165304"/>
              <a:gd name="connsiteX7" fmla="*/ 3776660 w 3785313"/>
              <a:gd name="connsiteY7" fmla="*/ 87171 h 165304"/>
              <a:gd name="connsiteX8" fmla="*/ 3700149 w 3785313"/>
              <a:gd name="connsiteY8" fmla="*/ 162194 h 165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85313" h="165304">
                <a:moveTo>
                  <a:pt x="3700149" y="162194"/>
                </a:moveTo>
                <a:lnTo>
                  <a:pt x="92020" y="162194"/>
                </a:lnTo>
                <a:cubicBezTo>
                  <a:pt x="49066" y="162194"/>
                  <a:pt x="14166" y="127861"/>
                  <a:pt x="14166" y="87171"/>
                </a:cubicBezTo>
                <a:lnTo>
                  <a:pt x="14166" y="87171"/>
                </a:lnTo>
                <a:cubicBezTo>
                  <a:pt x="14166" y="46481"/>
                  <a:pt x="49066" y="13420"/>
                  <a:pt x="92020" y="13420"/>
                </a:cubicBezTo>
                <a:lnTo>
                  <a:pt x="3698806" y="13420"/>
                </a:lnTo>
                <a:cubicBezTo>
                  <a:pt x="3741760" y="13420"/>
                  <a:pt x="3776660" y="46481"/>
                  <a:pt x="3776660" y="87171"/>
                </a:cubicBezTo>
                <a:lnTo>
                  <a:pt x="3776660" y="87171"/>
                </a:lnTo>
                <a:cubicBezTo>
                  <a:pt x="3778002" y="127861"/>
                  <a:pt x="3743102" y="162194"/>
                  <a:pt x="3700149" y="162194"/>
                </a:cubicBezTo>
                <a:close/>
              </a:path>
            </a:pathLst>
          </a:custGeom>
          <a:gradFill flip="none" rotWithShape="1">
            <a:gsLst>
              <a:gs pos="0">
                <a:srgbClr val="0079C3"/>
              </a:gs>
              <a:gs pos="50000">
                <a:srgbClr val="0079C3"/>
              </a:gs>
              <a:gs pos="100000">
                <a:srgbClr val="0070C0">
                  <a:shade val="100000"/>
                  <a:satMod val="115000"/>
                </a:srgbClr>
              </a:gs>
            </a:gsLst>
            <a:lin ang="5400000" scaled="1"/>
            <a:tileRect/>
          </a:gradFill>
          <a:ln w="13403" cap="flat">
            <a:noFill/>
            <a:prstDash val="solid"/>
            <a:miter/>
          </a:ln>
        </p:spPr>
        <p:txBody>
          <a:bodyPr rtlCol="0" anchor="ctr"/>
          <a:lstStyle/>
          <a:p>
            <a:endParaRPr lang="ru-RU" dirty="0"/>
          </a:p>
        </p:txBody>
      </p:sp>
      <p:sp>
        <p:nvSpPr>
          <p:cNvPr id="4" name="Slide Number Placeholder 3">
            <a:extLst>
              <a:ext uri="{FF2B5EF4-FFF2-40B4-BE49-F238E27FC236}">
                <a16:creationId xmlns:a16="http://schemas.microsoft.com/office/drawing/2014/main" id="{030B3569-B0A9-464D-9B41-62989BA6D558}"/>
              </a:ext>
            </a:extLst>
          </p:cNvPr>
          <p:cNvSpPr>
            <a:spLocks noGrp="1"/>
          </p:cNvSpPr>
          <p:nvPr>
            <p:ph type="sldNum" sz="quarter" idx="15"/>
          </p:nvPr>
        </p:nvSpPr>
        <p:spPr/>
        <p:txBody>
          <a:bodyPr/>
          <a:lstStyle/>
          <a:p>
            <a:fld id="{EDA2DD6C-DD97-4352-AA8E-4F4611746968}" type="slidenum">
              <a:rPr lang="en-CA" smtClean="0"/>
              <a:pPr/>
              <a:t>‹#›</a:t>
            </a:fld>
            <a:endParaRPr lang="en-CA" dirty="0"/>
          </a:p>
        </p:txBody>
      </p:sp>
    </p:spTree>
    <p:extLst>
      <p:ext uri="{BB962C8B-B14F-4D97-AF65-F5344CB8AC3E}">
        <p14:creationId xmlns:p14="http://schemas.microsoft.com/office/powerpoint/2010/main" val="382508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4.png"/><Relationship Id="rId5" Type="http://schemas.openxmlformats.org/officeDocument/2006/relationships/slideLayout" Target="../slideLayouts/slideLayout13.xml"/><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4" descr="成事-LOGO-LM-净版">
            <a:extLst>
              <a:ext uri="{FF2B5EF4-FFF2-40B4-BE49-F238E27FC236}">
                <a16:creationId xmlns:a16="http://schemas.microsoft.com/office/drawing/2014/main" id="{671963DD-5AA4-4D76-B552-E4B35E61D413}"/>
              </a:ext>
            </a:extLst>
          </p:cNvPr>
          <p:cNvPicPr>
            <a:picLocks noChangeAspect="1"/>
          </p:cNvPicPr>
          <p:nvPr userDrawn="1"/>
        </p:nvPicPr>
        <p:blipFill>
          <a:blip r:embed="rId10"/>
          <a:stretch>
            <a:fillRect/>
          </a:stretch>
        </p:blipFill>
        <p:spPr>
          <a:xfrm>
            <a:off x="10502538" y="0"/>
            <a:ext cx="1515291" cy="1515291"/>
          </a:xfrm>
          <a:prstGeom prst="rect">
            <a:avLst/>
          </a:prstGeom>
        </p:spPr>
      </p:pic>
      <p:sp>
        <p:nvSpPr>
          <p:cNvPr id="6" name="Slide Number Placeholder 1">
            <a:extLst>
              <a:ext uri="{FF2B5EF4-FFF2-40B4-BE49-F238E27FC236}">
                <a16:creationId xmlns:a16="http://schemas.microsoft.com/office/drawing/2014/main" id="{7AECD6D6-DADF-4F76-8FF8-BAD7AF990AF8}"/>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DA2DD6C-DD97-4352-AA8E-4F4611746968}" type="slidenum">
              <a:rPr lang="en-CA" smtClean="0"/>
              <a:pPr/>
              <a:t>‹#›</a:t>
            </a:fld>
            <a:endParaRPr lang="en-CA" dirty="0"/>
          </a:p>
        </p:txBody>
      </p:sp>
      <p:sp>
        <p:nvSpPr>
          <p:cNvPr id="7" name="bk object 16">
            <a:extLst>
              <a:ext uri="{FF2B5EF4-FFF2-40B4-BE49-F238E27FC236}">
                <a16:creationId xmlns:a16="http://schemas.microsoft.com/office/drawing/2014/main" id="{D8151A73-B91E-4B90-9969-6FD424C63534}"/>
              </a:ext>
            </a:extLst>
          </p:cNvPr>
          <p:cNvSpPr/>
          <p:nvPr userDrawn="1"/>
        </p:nvSpPr>
        <p:spPr>
          <a:xfrm>
            <a:off x="0" y="5172455"/>
            <a:ext cx="12191999" cy="1685544"/>
          </a:xfrm>
          <a:prstGeom prst="rect">
            <a:avLst/>
          </a:prstGeom>
          <a:blipFill>
            <a:blip r:embed="rId11" cstate="print"/>
            <a:stretch>
              <a:fillRect/>
            </a:stretch>
          </a:blipFill>
        </p:spPr>
        <p:txBody>
          <a:bodyPr wrap="square" lIns="0" tIns="0" rIns="0" bIns="0" rtlCol="0"/>
          <a:lstStyle/>
          <a:p>
            <a:endParaRPr dirty="0"/>
          </a:p>
        </p:txBody>
      </p:sp>
      <p:sp>
        <p:nvSpPr>
          <p:cNvPr id="8" name="Holder 2">
            <a:extLst>
              <a:ext uri="{FF2B5EF4-FFF2-40B4-BE49-F238E27FC236}">
                <a16:creationId xmlns:a16="http://schemas.microsoft.com/office/drawing/2014/main" id="{AEB0754D-95B0-4514-8D5F-4BB12F7AE29B}"/>
              </a:ext>
            </a:extLst>
          </p:cNvPr>
          <p:cNvSpPr>
            <a:spLocks noGrp="1"/>
          </p:cNvSpPr>
          <p:nvPr>
            <p:ph type="ftr" sz="quarter" idx="3"/>
          </p:nvPr>
        </p:nvSpPr>
        <p:spPr>
          <a:xfrm>
            <a:off x="4145280" y="6377940"/>
            <a:ext cx="3901439" cy="342900"/>
          </a:xfrm>
          <a:prstGeom prst="rect">
            <a:avLst/>
          </a:prstGeom>
        </p:spPr>
        <p:txBody>
          <a:bodyPr wrap="square" lIns="0" tIns="0" rIns="0" bIns="0">
            <a:spAutoFit/>
          </a:bodyPr>
          <a:lstStyle>
            <a:defPPr>
              <a:defRPr lang="en-US"/>
            </a:defPPr>
            <a:lvl1pPr marL="0" algn="ct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p>
        </p:txBody>
      </p:sp>
      <p:sp>
        <p:nvSpPr>
          <p:cNvPr id="9" name="Holder 3">
            <a:extLst>
              <a:ext uri="{FF2B5EF4-FFF2-40B4-BE49-F238E27FC236}">
                <a16:creationId xmlns:a16="http://schemas.microsoft.com/office/drawing/2014/main" id="{C1CEC505-DE56-4E88-8CD1-A6EA148E2346}"/>
              </a:ext>
            </a:extLst>
          </p:cNvPr>
          <p:cNvSpPr>
            <a:spLocks noGrp="1"/>
          </p:cNvSpPr>
          <p:nvPr>
            <p:ph type="dt" sz="half" idx="2"/>
          </p:nvPr>
        </p:nvSpPr>
        <p:spPr>
          <a:xfrm>
            <a:off x="609600" y="6377940"/>
            <a:ext cx="2804160" cy="342900"/>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pPr/>
              <a:t>5/12/2023</a:t>
            </a:fld>
            <a:endParaRPr lang="en-US" dirty="0"/>
          </a:p>
        </p:txBody>
      </p:sp>
      <p:sp>
        <p:nvSpPr>
          <p:cNvPr id="10" name="Slide Number Placeholder 1">
            <a:extLst>
              <a:ext uri="{FF2B5EF4-FFF2-40B4-BE49-F238E27FC236}">
                <a16:creationId xmlns:a16="http://schemas.microsoft.com/office/drawing/2014/main" id="{DA360738-ED74-4979-802D-97BBB348A6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bg1"/>
                </a:solidFill>
              </a:defRPr>
            </a:lvl1pPr>
          </a:lstStyle>
          <a:p>
            <a:fld id="{EDA2DD6C-DD97-4352-AA8E-4F4611746968}" type="slidenum">
              <a:rPr lang="en-CA" smtClean="0"/>
              <a:pPr/>
              <a:t>‹#›</a:t>
            </a:fld>
            <a:endParaRPr lang="en-CA"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65" r:id="rId1"/>
    <p:sldLayoutId id="2147483650" r:id="rId2"/>
    <p:sldLayoutId id="2147483672" r:id="rId3"/>
    <p:sldLayoutId id="2147483685" r:id="rId4"/>
    <p:sldLayoutId id="2147483684" r:id="rId5"/>
    <p:sldLayoutId id="2147483670" r:id="rId6"/>
    <p:sldLayoutId id="2147483683" r:id="rId7"/>
    <p:sldLayoutId id="2147483673" r:id="rId8"/>
  </p:sldLayoutIdLst>
  <p:hf hdr="0" ft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 name="图片 7" descr="成事-LOGO-LM-净版-25">
            <a:extLst>
              <a:ext uri="{FF2B5EF4-FFF2-40B4-BE49-F238E27FC236}">
                <a16:creationId xmlns:a16="http://schemas.microsoft.com/office/drawing/2014/main" id="{7307AB16-CB19-4743-92E0-01DD05E693F4}"/>
              </a:ext>
            </a:extLst>
          </p:cNvPr>
          <p:cNvPicPr>
            <a:picLocks noChangeAspect="1"/>
          </p:cNvPicPr>
          <p:nvPr userDrawn="1"/>
        </p:nvPicPr>
        <p:blipFill>
          <a:blip r:embed="rId11"/>
          <a:stretch>
            <a:fillRect/>
          </a:stretch>
        </p:blipFill>
        <p:spPr>
          <a:xfrm>
            <a:off x="-6986" y="5172891"/>
            <a:ext cx="12198985" cy="1687014"/>
          </a:xfrm>
          <a:prstGeom prst="rect">
            <a:avLst/>
          </a:prstGeom>
        </p:spPr>
      </p:pic>
      <p:pic>
        <p:nvPicPr>
          <p:cNvPr id="3" name="图片 4" descr="成事-LOGO-LM-净版">
            <a:extLst>
              <a:ext uri="{FF2B5EF4-FFF2-40B4-BE49-F238E27FC236}">
                <a16:creationId xmlns:a16="http://schemas.microsoft.com/office/drawing/2014/main" id="{671963DD-5AA4-4D76-B552-E4B35E61D413}"/>
              </a:ext>
            </a:extLst>
          </p:cNvPr>
          <p:cNvPicPr>
            <a:picLocks noChangeAspect="1"/>
          </p:cNvPicPr>
          <p:nvPr userDrawn="1"/>
        </p:nvPicPr>
        <p:blipFill>
          <a:blip r:embed="rId12"/>
          <a:stretch>
            <a:fillRect/>
          </a:stretch>
        </p:blipFill>
        <p:spPr>
          <a:xfrm>
            <a:off x="10502538" y="0"/>
            <a:ext cx="1515291" cy="1515291"/>
          </a:xfrm>
          <a:prstGeom prst="rect">
            <a:avLst/>
          </a:prstGeom>
        </p:spPr>
      </p:pic>
      <p:sp>
        <p:nvSpPr>
          <p:cNvPr id="2" name="Slide Number Placeholder 1">
            <a:extLst>
              <a:ext uri="{FF2B5EF4-FFF2-40B4-BE49-F238E27FC236}">
                <a16:creationId xmlns:a16="http://schemas.microsoft.com/office/drawing/2014/main" id="{D3504D6F-32D6-40D1-89E9-5127494890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bg1"/>
                </a:solidFill>
              </a:defRPr>
            </a:lvl1pPr>
          </a:lstStyle>
          <a:p>
            <a:fld id="{EDA2DD6C-DD97-4352-AA8E-4F4611746968}" type="slidenum">
              <a:rPr lang="en-CA" smtClean="0"/>
              <a:pPr/>
              <a:t>‹#›</a:t>
            </a:fld>
            <a:endParaRPr lang="en-CA" dirty="0"/>
          </a:p>
        </p:txBody>
      </p:sp>
    </p:spTree>
    <p:extLst>
      <p:ext uri="{BB962C8B-B14F-4D97-AF65-F5344CB8AC3E}">
        <p14:creationId xmlns:p14="http://schemas.microsoft.com/office/powerpoint/2010/main" val="138988237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Lst>
  <p:hf hdr="0" ftr="0" dt="0"/>
  <p:txStyles>
    <p:titleStyle>
      <a:lvl1pPr algn="l" defTabSz="914400" rtl="0" eaLnBrk="1" latinLnBrk="0" hangingPunct="1">
        <a:lnSpc>
          <a:spcPct val="90000"/>
        </a:lnSpc>
        <a:spcBef>
          <a:spcPct val="0"/>
        </a:spcBef>
        <a:buNone/>
        <a:defRPr sz="4000" b="1" kern="1200">
          <a:gradFill>
            <a:gsLst>
              <a:gs pos="0">
                <a:schemeClr val="accent1"/>
              </a:gs>
              <a:gs pos="100000">
                <a:schemeClr val="accent3"/>
              </a:gs>
            </a:gsLst>
            <a:lin ang="0" scaled="1"/>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openxmlformats.org/officeDocument/2006/relationships/hyperlink" Target="mailto:sherry.kang@idrivecareer.com" TargetMode="External"/><Relationship Id="rId13" Type="http://schemas.openxmlformats.org/officeDocument/2006/relationships/image" Target="../media/image44.pn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3.jpg"/><Relationship Id="rId2" Type="http://schemas.openxmlformats.org/officeDocument/2006/relationships/image" Target="../media/image34.png"/><Relationship Id="rId1" Type="http://schemas.openxmlformats.org/officeDocument/2006/relationships/slideLayout" Target="../slideLayouts/slideLayout15.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svg"/><Relationship Id="rId10" Type="http://schemas.openxmlformats.org/officeDocument/2006/relationships/image" Target="../media/image41.svg"/><Relationship Id="rId4" Type="http://schemas.openxmlformats.org/officeDocument/2006/relationships/image" Target="../media/image36.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TextBox 6"/>
          <p:cNvSpPr txBox="1"/>
          <p:nvPr/>
        </p:nvSpPr>
        <p:spPr>
          <a:xfrm>
            <a:off x="0" y="1802499"/>
            <a:ext cx="12192000" cy="3431709"/>
          </a:xfrm>
          <a:prstGeom prst="rect">
            <a:avLst/>
          </a:prstGeom>
          <a:solidFill>
            <a:schemeClr val="bg1">
              <a:alpha val="80000"/>
            </a:schemeClr>
          </a:solidFill>
        </p:spPr>
        <p:txBody>
          <a:bodyPr wrap="square" lIns="91440" tIns="45720" rIns="91440" bIns="45720" rtlCol="0" anchor="t">
            <a:spAutoFit/>
          </a:bodyPr>
          <a:lstStyle/>
          <a:p>
            <a:pPr algn="ctr"/>
            <a:r>
              <a:rPr lang="en-US" sz="4000" b="1" dirty="0">
                <a:ea typeface="+mn-lt"/>
                <a:cs typeface="+mn-lt"/>
              </a:rPr>
              <a:t>iDC Python Project Presentation</a:t>
            </a:r>
            <a:endParaRPr lang="en-US" sz="4000" dirty="0">
              <a:cs typeface="Arial"/>
            </a:endParaRPr>
          </a:p>
          <a:p>
            <a:pPr algn="ctr"/>
            <a:r>
              <a:rPr lang="en-US" sz="4500" b="1" i="1" dirty="0">
                <a:solidFill>
                  <a:srgbClr val="0079C3"/>
                </a:solidFill>
                <a:ea typeface="+mn-lt"/>
                <a:cs typeface="+mn-lt"/>
              </a:rPr>
              <a:t>AI-Powered Background Check System</a:t>
            </a:r>
            <a:endParaRPr lang="en-US" b="1" i="1" dirty="0">
              <a:solidFill>
                <a:srgbClr val="0079C3"/>
              </a:solidFill>
              <a:cs typeface="Arial"/>
            </a:endParaRPr>
          </a:p>
          <a:p>
            <a:pPr algn="ctr"/>
            <a:endParaRPr lang="en-US" b="1" dirty="0">
              <a:cs typeface="Arial"/>
            </a:endParaRPr>
          </a:p>
          <a:p>
            <a:pPr algn="ctr"/>
            <a:endParaRPr lang="en-US" b="1" dirty="0">
              <a:cs typeface="Arial"/>
            </a:endParaRPr>
          </a:p>
          <a:p>
            <a:pPr algn="ctr"/>
            <a:endParaRPr lang="en-US" b="1" dirty="0">
              <a:cs typeface="Arial"/>
            </a:endParaRPr>
          </a:p>
          <a:p>
            <a:pPr algn="ctr"/>
            <a:endParaRPr lang="en-US" b="1" dirty="0">
              <a:cs typeface="Arial"/>
            </a:endParaRPr>
          </a:p>
          <a:p>
            <a:pPr algn="ctr"/>
            <a:r>
              <a:rPr lang="en-US" b="1" dirty="0">
                <a:cs typeface="Arial"/>
              </a:rPr>
              <a:t>Presented by: Nina Zhang/ Lawrence Gu/ </a:t>
            </a:r>
            <a:r>
              <a:rPr lang="en-US" b="1" dirty="0" err="1">
                <a:cs typeface="Arial"/>
              </a:rPr>
              <a:t>Haiyue</a:t>
            </a:r>
            <a:r>
              <a:rPr lang="en-US" b="1" dirty="0">
                <a:cs typeface="Arial"/>
              </a:rPr>
              <a:t> Yuan</a:t>
            </a:r>
          </a:p>
          <a:p>
            <a:pPr algn="ctr"/>
            <a:endParaRPr lang="en-US" b="1" dirty="0">
              <a:cs typeface="Arial"/>
            </a:endParaRPr>
          </a:p>
          <a:p>
            <a:pPr algn="ctr"/>
            <a:r>
              <a:rPr lang="en-US" sz="2400" b="1" dirty="0">
                <a:cs typeface="Arial"/>
              </a:rPr>
              <a:t>                                                                                                                     May 13, 2023</a:t>
            </a:r>
            <a:endParaRPr lang="en-US" sz="2400" dirty="0">
              <a:cs typeface="Arial"/>
            </a:endParaRPr>
          </a:p>
        </p:txBody>
      </p:sp>
      <p:sp>
        <p:nvSpPr>
          <p:cNvPr id="9" name="Rectangle 8"/>
          <p:cNvSpPr/>
          <p:nvPr/>
        </p:nvSpPr>
        <p:spPr>
          <a:xfrm>
            <a:off x="5670510" y="3428004"/>
            <a:ext cx="5808320" cy="480901"/>
          </a:xfrm>
          <a:prstGeom prst="rect">
            <a:avLst/>
          </a:prstGeom>
        </p:spPr>
        <p:txBody>
          <a:bodyPr wrap="square" lIns="91440" tIns="45720" rIns="91440" bIns="45720" anchor="t">
            <a:spAutoFit/>
          </a:bodyPr>
          <a:lstStyle/>
          <a:p>
            <a:pPr marL="109855" algn="ctr" eaLnBrk="0" hangingPunct="0">
              <a:lnSpc>
                <a:spcPct val="115000"/>
              </a:lnSpc>
              <a:spcBef>
                <a:spcPts val="450"/>
              </a:spcBef>
              <a:spcAft>
                <a:spcPts val="600"/>
              </a:spcAft>
            </a:pPr>
            <a:r>
              <a:rPr lang="en-US" sz="2400" b="1" i="1" dirty="0">
                <a:solidFill>
                  <a:srgbClr val="0079C3"/>
                </a:solidFill>
                <a:latin typeface="Arial"/>
                <a:ea typeface="Times New Roman" charset="0"/>
                <a:cs typeface="Times New Roman"/>
              </a:rPr>
              <a:t>i</a:t>
            </a:r>
            <a:r>
              <a:rPr lang="en-US" sz="2400" b="1" i="1" dirty="0">
                <a:solidFill>
                  <a:srgbClr val="00913A"/>
                </a:solidFill>
                <a:latin typeface="Arial"/>
                <a:ea typeface="Times New Roman" charset="0"/>
                <a:cs typeface="Times New Roman"/>
              </a:rPr>
              <a:t>Drive</a:t>
            </a:r>
            <a:r>
              <a:rPr lang="en-US" sz="2400" b="1" i="1" dirty="0">
                <a:solidFill>
                  <a:srgbClr val="0079C3"/>
                </a:solidFill>
                <a:latin typeface="Arial"/>
                <a:ea typeface="Times New Roman" charset="0"/>
                <a:cs typeface="Times New Roman"/>
              </a:rPr>
              <a:t>Career</a:t>
            </a:r>
            <a:r>
              <a:rPr lang="en-US" sz="2400" b="1" i="1" dirty="0">
                <a:solidFill>
                  <a:srgbClr val="A5D1E9"/>
                </a:solidFill>
                <a:latin typeface="Arial"/>
                <a:ea typeface="Times New Roman" charset="0"/>
                <a:cs typeface="Times New Roman"/>
              </a:rPr>
              <a:t> </a:t>
            </a:r>
            <a:r>
              <a:rPr lang="en-US" sz="2400" b="1" i="1" dirty="0">
                <a:latin typeface="Arial"/>
                <a:ea typeface="Times New Roman" charset="0"/>
                <a:cs typeface="Times New Roman"/>
              </a:rPr>
              <a:t>Inspires Possibility</a:t>
            </a:r>
            <a:endParaRPr lang="en-US" sz="2400" i="1">
              <a:effectLst/>
              <a:latin typeface="Arial"/>
              <a:ea typeface="Times New Roman" charset="0"/>
              <a:cs typeface="Times New Roman"/>
            </a:endParaRPr>
          </a:p>
        </p:txBody>
      </p:sp>
      <p:sp>
        <p:nvSpPr>
          <p:cNvPr id="5" name="TextBox 4"/>
          <p:cNvSpPr txBox="1"/>
          <p:nvPr/>
        </p:nvSpPr>
        <p:spPr>
          <a:xfrm>
            <a:off x="9399984" y="6301343"/>
            <a:ext cx="2582758" cy="369332"/>
          </a:xfrm>
          <a:prstGeom prst="rect">
            <a:avLst/>
          </a:prstGeom>
          <a:noFill/>
        </p:spPr>
        <p:txBody>
          <a:bodyPr wrap="none" rtlCol="0">
            <a:spAutoFit/>
          </a:bodyPr>
          <a:lstStyle/>
          <a:p>
            <a:pPr algn="ctr"/>
            <a:r>
              <a:rPr lang="en-US" b="1" dirty="0">
                <a:solidFill>
                  <a:srgbClr val="FF6600"/>
                </a:solidFill>
              </a:rPr>
              <a:t>Private &amp; Confidential</a:t>
            </a:r>
            <a:endParaRPr lang="en-CA" b="1" dirty="0">
              <a:solidFill>
                <a:srgbClr val="FF6600"/>
              </a:solidFill>
            </a:endParaRPr>
          </a:p>
        </p:txBody>
      </p:sp>
    </p:spTree>
    <p:extLst>
      <p:ext uri="{BB962C8B-B14F-4D97-AF65-F5344CB8AC3E}">
        <p14:creationId xmlns:p14="http://schemas.microsoft.com/office/powerpoint/2010/main" val="1148826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4DA31-1DD6-592A-DDF9-1BDBB208A9F8}"/>
              </a:ext>
            </a:extLst>
          </p:cNvPr>
          <p:cNvSpPr>
            <a:spLocks noGrp="1"/>
          </p:cNvSpPr>
          <p:nvPr>
            <p:ph type="sldNum" sz="quarter" idx="10"/>
          </p:nvPr>
        </p:nvSpPr>
        <p:spPr/>
        <p:txBody>
          <a:bodyPr/>
          <a:lstStyle/>
          <a:p>
            <a:fld id="{EDA2DD6C-DD97-4352-AA8E-4F4611746968}" type="slidenum">
              <a:rPr lang="en-CA" smtClean="0"/>
              <a:pPr/>
              <a:t>9</a:t>
            </a:fld>
            <a:endParaRPr lang="en-CA" dirty="0"/>
          </a:p>
        </p:txBody>
      </p:sp>
      <p:sp>
        <p:nvSpPr>
          <p:cNvPr id="3" name="Title 2">
            <a:extLst>
              <a:ext uri="{FF2B5EF4-FFF2-40B4-BE49-F238E27FC236}">
                <a16:creationId xmlns:a16="http://schemas.microsoft.com/office/drawing/2014/main" id="{C82A7BE0-8D15-E1BC-A5EA-BC1D84EA69E6}"/>
              </a:ext>
            </a:extLst>
          </p:cNvPr>
          <p:cNvSpPr>
            <a:spLocks noGrp="1"/>
          </p:cNvSpPr>
          <p:nvPr>
            <p:ph type="title"/>
          </p:nvPr>
        </p:nvSpPr>
        <p:spPr/>
        <p:txBody>
          <a:bodyPr lIns="0" tIns="0" rIns="0" bIns="0" anchor="t"/>
          <a:lstStyle/>
          <a:p>
            <a:r>
              <a:rPr lang="en-US" dirty="0"/>
              <a:t>Project Schedule</a:t>
            </a:r>
          </a:p>
        </p:txBody>
      </p:sp>
      <p:pic>
        <p:nvPicPr>
          <p:cNvPr id="4" name="Picture 4" descr="Timeline&#10;&#10;Description automatically generated">
            <a:extLst>
              <a:ext uri="{FF2B5EF4-FFF2-40B4-BE49-F238E27FC236}">
                <a16:creationId xmlns:a16="http://schemas.microsoft.com/office/drawing/2014/main" id="{34511D99-D1C5-8B48-4238-64EE10E57927}"/>
              </a:ext>
            </a:extLst>
          </p:cNvPr>
          <p:cNvPicPr>
            <a:picLocks noChangeAspect="1"/>
          </p:cNvPicPr>
          <p:nvPr/>
        </p:nvPicPr>
        <p:blipFill>
          <a:blip r:embed="rId2"/>
          <a:stretch>
            <a:fillRect/>
          </a:stretch>
        </p:blipFill>
        <p:spPr>
          <a:xfrm>
            <a:off x="1545445" y="1160058"/>
            <a:ext cx="7499403" cy="5008072"/>
          </a:xfrm>
          <a:prstGeom prst="rect">
            <a:avLst/>
          </a:prstGeom>
        </p:spPr>
      </p:pic>
      <p:cxnSp>
        <p:nvCxnSpPr>
          <p:cNvPr id="19" name="Straight Arrow Connector 18">
            <a:extLst>
              <a:ext uri="{FF2B5EF4-FFF2-40B4-BE49-F238E27FC236}">
                <a16:creationId xmlns:a16="http://schemas.microsoft.com/office/drawing/2014/main" id="{888CE4BA-A8A8-1369-03F9-6CD6BBD14E56}"/>
              </a:ext>
            </a:extLst>
          </p:cNvPr>
          <p:cNvCxnSpPr/>
          <p:nvPr/>
        </p:nvCxnSpPr>
        <p:spPr>
          <a:xfrm>
            <a:off x="6962775" y="2028825"/>
            <a:ext cx="0" cy="425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FD6EF511-01C0-AECE-FD7B-EDE4467BBA71}"/>
              </a:ext>
            </a:extLst>
          </p:cNvPr>
          <p:cNvSpPr/>
          <p:nvPr/>
        </p:nvSpPr>
        <p:spPr>
          <a:xfrm>
            <a:off x="6086475" y="1546225"/>
            <a:ext cx="2578100" cy="488950"/>
          </a:xfrm>
          <a:prstGeom prst="rect">
            <a:avLst/>
          </a:prstGeom>
          <a:solidFill>
            <a:schemeClr val="bg2"/>
          </a:solidFill>
          <a:ln w="12700" cap="flat">
            <a:noFill/>
            <a:prstDash val="solid"/>
            <a:miter/>
          </a:ln>
        </p:spPr>
        <p:txBody>
          <a:bodyPr rtlCol="0" anchor="ctr"/>
          <a:lstStyle/>
          <a:p>
            <a:r>
              <a:rPr lang="en-US" dirty="0">
                <a:cs typeface="Arial"/>
              </a:rPr>
              <a:t>Work Planning</a:t>
            </a:r>
            <a:endParaRPr lang="en-US" dirty="0"/>
          </a:p>
        </p:txBody>
      </p:sp>
      <p:sp>
        <p:nvSpPr>
          <p:cNvPr id="23" name="Rectangle 22">
            <a:extLst>
              <a:ext uri="{FF2B5EF4-FFF2-40B4-BE49-F238E27FC236}">
                <a16:creationId xmlns:a16="http://schemas.microsoft.com/office/drawing/2014/main" id="{B74DF6E1-3232-5FB8-BBE8-FB74C7DA9880}"/>
              </a:ext>
            </a:extLst>
          </p:cNvPr>
          <p:cNvSpPr/>
          <p:nvPr/>
        </p:nvSpPr>
        <p:spPr>
          <a:xfrm>
            <a:off x="6086734" y="2454108"/>
            <a:ext cx="2748794" cy="463550"/>
          </a:xfrm>
          <a:prstGeom prst="rect">
            <a:avLst/>
          </a:prstGeom>
          <a:solidFill>
            <a:srgbClr val="FE912A"/>
          </a:solidFill>
          <a:ln w="12700" cap="flat">
            <a:noFill/>
            <a:prstDash val="solid"/>
            <a:miter/>
          </a:ln>
        </p:spPr>
        <p:txBody>
          <a:bodyPr rtlCol="0" anchor="ctr"/>
          <a:lstStyle/>
          <a:p>
            <a:r>
              <a:rPr lang="en-US" dirty="0">
                <a:cs typeface="Arial"/>
              </a:rPr>
              <a:t>Front-End Development</a:t>
            </a:r>
            <a:endParaRPr lang="en-US" dirty="0"/>
          </a:p>
        </p:txBody>
      </p:sp>
      <p:cxnSp>
        <p:nvCxnSpPr>
          <p:cNvPr id="24" name="Straight Arrow Connector 23">
            <a:extLst>
              <a:ext uri="{FF2B5EF4-FFF2-40B4-BE49-F238E27FC236}">
                <a16:creationId xmlns:a16="http://schemas.microsoft.com/office/drawing/2014/main" id="{3E290310-CEB9-5CD4-4C9F-94603D06E7F7}"/>
              </a:ext>
            </a:extLst>
          </p:cNvPr>
          <p:cNvCxnSpPr/>
          <p:nvPr/>
        </p:nvCxnSpPr>
        <p:spPr>
          <a:xfrm>
            <a:off x="6997700" y="2921000"/>
            <a:ext cx="6350" cy="38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43F6C9B-0CE7-7A6A-D468-A3DE2CC57F8F}"/>
              </a:ext>
            </a:extLst>
          </p:cNvPr>
          <p:cNvSpPr/>
          <p:nvPr/>
        </p:nvSpPr>
        <p:spPr>
          <a:xfrm>
            <a:off x="6092824" y="3311525"/>
            <a:ext cx="2584709" cy="469900"/>
          </a:xfrm>
          <a:prstGeom prst="rect">
            <a:avLst/>
          </a:prstGeom>
          <a:solidFill>
            <a:srgbClr val="92D050"/>
          </a:solidFill>
          <a:ln w="12700" cap="flat">
            <a:noFill/>
            <a:prstDash val="solid"/>
            <a:miter/>
          </a:ln>
        </p:spPr>
        <p:txBody>
          <a:bodyPr rtlCol="0" anchor="ctr"/>
          <a:lstStyle/>
          <a:p>
            <a:r>
              <a:rPr lang="en-US" dirty="0">
                <a:cs typeface="Arial"/>
              </a:rPr>
              <a:t>Back-End Development</a:t>
            </a:r>
            <a:endParaRPr lang="en-US" dirty="0"/>
          </a:p>
        </p:txBody>
      </p:sp>
      <p:cxnSp>
        <p:nvCxnSpPr>
          <p:cNvPr id="26" name="Straight Arrow Connector 25">
            <a:extLst>
              <a:ext uri="{FF2B5EF4-FFF2-40B4-BE49-F238E27FC236}">
                <a16:creationId xmlns:a16="http://schemas.microsoft.com/office/drawing/2014/main" id="{9EDD88E9-E9B5-D750-103F-6BFF39822809}"/>
              </a:ext>
            </a:extLst>
          </p:cNvPr>
          <p:cNvCxnSpPr/>
          <p:nvPr/>
        </p:nvCxnSpPr>
        <p:spPr>
          <a:xfrm>
            <a:off x="4464050" y="4495800"/>
            <a:ext cx="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31354FA-6D3B-F708-4719-18123984736E}"/>
              </a:ext>
            </a:extLst>
          </p:cNvPr>
          <p:cNvSpPr/>
          <p:nvPr/>
        </p:nvSpPr>
        <p:spPr>
          <a:xfrm>
            <a:off x="3759200" y="4165600"/>
            <a:ext cx="1352550" cy="393700"/>
          </a:xfrm>
          <a:prstGeom prst="rect">
            <a:avLst/>
          </a:prstGeom>
          <a:solidFill>
            <a:srgbClr val="FFC000"/>
          </a:solidFill>
          <a:ln w="12700" cap="flat">
            <a:noFill/>
            <a:prstDash val="solid"/>
            <a:miter/>
          </a:ln>
        </p:spPr>
        <p:txBody>
          <a:bodyPr rtlCol="0" anchor="ctr"/>
          <a:lstStyle/>
          <a:p>
            <a:r>
              <a:rPr lang="en-US" dirty="0">
                <a:cs typeface="Arial"/>
              </a:rPr>
              <a:t>Integration </a:t>
            </a:r>
            <a:endParaRPr lang="en-US" dirty="0"/>
          </a:p>
        </p:txBody>
      </p:sp>
      <p:sp>
        <p:nvSpPr>
          <p:cNvPr id="29" name="Rectangle 28">
            <a:extLst>
              <a:ext uri="{FF2B5EF4-FFF2-40B4-BE49-F238E27FC236}">
                <a16:creationId xmlns:a16="http://schemas.microsoft.com/office/drawing/2014/main" id="{D5076775-F5F2-4731-0CB1-A3DBC07B17CE}"/>
              </a:ext>
            </a:extLst>
          </p:cNvPr>
          <p:cNvSpPr/>
          <p:nvPr/>
        </p:nvSpPr>
        <p:spPr>
          <a:xfrm>
            <a:off x="3591500" y="4918073"/>
            <a:ext cx="1523425" cy="342901"/>
          </a:xfrm>
          <a:prstGeom prst="rect">
            <a:avLst/>
          </a:prstGeom>
          <a:solidFill>
            <a:schemeClr val="bg1">
              <a:lumMod val="65000"/>
            </a:schemeClr>
          </a:solidFill>
          <a:ln w="12700" cap="flat">
            <a:noFill/>
            <a:prstDash val="solid"/>
            <a:miter/>
          </a:ln>
        </p:spPr>
        <p:txBody>
          <a:bodyPr rtlCol="0" anchor="ctr"/>
          <a:lstStyle/>
          <a:p>
            <a:r>
              <a:rPr lang="en-US" dirty="0">
                <a:cs typeface="Arial"/>
              </a:rPr>
              <a:t>User Testing</a:t>
            </a:r>
            <a:endParaRPr lang="en-US" dirty="0"/>
          </a:p>
        </p:txBody>
      </p:sp>
      <p:cxnSp>
        <p:nvCxnSpPr>
          <p:cNvPr id="30" name="Straight Arrow Connector 29">
            <a:extLst>
              <a:ext uri="{FF2B5EF4-FFF2-40B4-BE49-F238E27FC236}">
                <a16:creationId xmlns:a16="http://schemas.microsoft.com/office/drawing/2014/main" id="{EF2A8E01-A3D4-17E3-C5F1-EE036ED3DE8A}"/>
              </a:ext>
            </a:extLst>
          </p:cNvPr>
          <p:cNvCxnSpPr/>
          <p:nvPr/>
        </p:nvCxnSpPr>
        <p:spPr>
          <a:xfrm>
            <a:off x="4464050" y="5219700"/>
            <a:ext cx="6350" cy="419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FCB9D8D-D1B6-3A70-135A-3303D7E6C87C}"/>
              </a:ext>
            </a:extLst>
          </p:cNvPr>
          <p:cNvSpPr/>
          <p:nvPr/>
        </p:nvSpPr>
        <p:spPr>
          <a:xfrm>
            <a:off x="3175000" y="5638800"/>
            <a:ext cx="1943100" cy="342900"/>
          </a:xfrm>
          <a:prstGeom prst="rect">
            <a:avLst/>
          </a:prstGeom>
          <a:solidFill>
            <a:srgbClr val="C00000"/>
          </a:solidFill>
          <a:ln w="12700" cap="flat">
            <a:noFill/>
            <a:prstDash val="solid"/>
            <a:miter/>
          </a:ln>
        </p:spPr>
        <p:txBody>
          <a:bodyPr rtlCol="0" anchor="ctr"/>
          <a:lstStyle/>
          <a:p>
            <a:r>
              <a:rPr lang="en-US" dirty="0">
                <a:cs typeface="Arial"/>
              </a:rPr>
              <a:t>Product Release</a:t>
            </a:r>
            <a:endParaRPr lang="en-US" dirty="0"/>
          </a:p>
        </p:txBody>
      </p:sp>
    </p:spTree>
    <p:extLst>
      <p:ext uri="{BB962C8B-B14F-4D97-AF65-F5344CB8AC3E}">
        <p14:creationId xmlns:p14="http://schemas.microsoft.com/office/powerpoint/2010/main" val="1792500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6400D7E-F31F-4D3A-718D-748BDC9BBC81}"/>
              </a:ext>
            </a:extLst>
          </p:cNvPr>
          <p:cNvSpPr>
            <a:spLocks noGrp="1"/>
          </p:cNvSpPr>
          <p:nvPr>
            <p:ph type="sldNum" sz="quarter" idx="10"/>
          </p:nvPr>
        </p:nvSpPr>
        <p:spPr/>
        <p:txBody>
          <a:bodyPr/>
          <a:lstStyle/>
          <a:p>
            <a:fld id="{EDA2DD6C-DD97-4352-AA8E-4F4611746968}" type="slidenum">
              <a:rPr lang="en-CA" dirty="0" smtClean="0"/>
              <a:pPr/>
              <a:t>10</a:t>
            </a:fld>
            <a:endParaRPr lang="en-CA" dirty="0"/>
          </a:p>
        </p:txBody>
      </p:sp>
      <p:sp>
        <p:nvSpPr>
          <p:cNvPr id="3" name="Title 2">
            <a:extLst>
              <a:ext uri="{FF2B5EF4-FFF2-40B4-BE49-F238E27FC236}">
                <a16:creationId xmlns:a16="http://schemas.microsoft.com/office/drawing/2014/main" id="{E8DC1A88-FA60-9F33-51AE-62B23AE6B627}"/>
              </a:ext>
            </a:extLst>
          </p:cNvPr>
          <p:cNvSpPr>
            <a:spLocks noGrp="1"/>
          </p:cNvSpPr>
          <p:nvPr>
            <p:ph type="title"/>
          </p:nvPr>
        </p:nvSpPr>
        <p:spPr/>
        <p:txBody>
          <a:bodyPr lIns="0" tIns="0" rIns="0" bIns="0" anchor="t"/>
          <a:lstStyle/>
          <a:p>
            <a:r>
              <a:rPr lang="en-US" b="0" dirty="0"/>
              <a:t>Adopted Technologies </a:t>
            </a:r>
            <a:endParaRPr lang="en-US" dirty="0"/>
          </a:p>
        </p:txBody>
      </p:sp>
      <p:sp>
        <p:nvSpPr>
          <p:cNvPr id="4" name="TextBox 3">
            <a:extLst>
              <a:ext uri="{FF2B5EF4-FFF2-40B4-BE49-F238E27FC236}">
                <a16:creationId xmlns:a16="http://schemas.microsoft.com/office/drawing/2014/main" id="{EB28CF0D-101F-36D2-14FF-336DA330B5DC}"/>
              </a:ext>
            </a:extLst>
          </p:cNvPr>
          <p:cNvSpPr txBox="1"/>
          <p:nvPr/>
        </p:nvSpPr>
        <p:spPr>
          <a:xfrm>
            <a:off x="635000" y="1638300"/>
            <a:ext cx="11235473"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79C3"/>
                </a:solidFill>
                <a:ea typeface="宋体"/>
                <a:cs typeface="Arial"/>
              </a:rPr>
              <a:t>Business Analyst’ s Part : </a:t>
            </a:r>
            <a:endParaRPr lang="en-US" sz="2800" b="1" dirty="0">
              <a:solidFill>
                <a:srgbClr val="0079C3"/>
              </a:solidFill>
            </a:endParaRPr>
          </a:p>
          <a:p>
            <a:r>
              <a:rPr lang="en-US" sz="2200" dirty="0">
                <a:ea typeface="宋体"/>
                <a:cs typeface="Arial"/>
              </a:rPr>
              <a:t>• Excel and MS Project for developing Agile project schedule</a:t>
            </a:r>
            <a:endParaRPr lang="en-US" dirty="0"/>
          </a:p>
          <a:p>
            <a:endParaRPr lang="en-US" sz="2200" dirty="0">
              <a:solidFill>
                <a:srgbClr val="000000"/>
              </a:solidFill>
              <a:ea typeface="宋体"/>
              <a:cs typeface="Arial"/>
            </a:endParaRPr>
          </a:p>
          <a:p>
            <a:r>
              <a:rPr lang="en-US" sz="2800" b="1" dirty="0">
                <a:solidFill>
                  <a:srgbClr val="0079C3"/>
                </a:solidFill>
                <a:ea typeface="宋体"/>
                <a:cs typeface="Arial"/>
              </a:rPr>
              <a:t>Front-end Developer’ s Part: </a:t>
            </a:r>
            <a:endParaRPr lang="en-US" sz="2800" b="1" dirty="0">
              <a:solidFill>
                <a:srgbClr val="0079C3"/>
              </a:solidFill>
            </a:endParaRPr>
          </a:p>
          <a:p>
            <a:r>
              <a:rPr lang="en-US" sz="2200" dirty="0">
                <a:ea typeface="宋体"/>
                <a:cs typeface="Arial"/>
              </a:rPr>
              <a:t>• HTML, CSS, and JavaScript for building user interfaces and handling user interactions</a:t>
            </a:r>
            <a:endParaRPr lang="en-US" dirty="0"/>
          </a:p>
          <a:p>
            <a:endParaRPr lang="en-US" sz="2200" dirty="0">
              <a:solidFill>
                <a:srgbClr val="000000"/>
              </a:solidFill>
              <a:ea typeface="宋体"/>
              <a:cs typeface="Arial"/>
            </a:endParaRPr>
          </a:p>
          <a:p>
            <a:r>
              <a:rPr lang="en-US" sz="2800" b="1" dirty="0">
                <a:solidFill>
                  <a:srgbClr val="0079C3"/>
                </a:solidFill>
                <a:ea typeface="宋体"/>
                <a:cs typeface="Arial"/>
              </a:rPr>
              <a:t>Back-end Developer’s Part: </a:t>
            </a:r>
            <a:endParaRPr lang="en-US" sz="2800" b="1" dirty="0">
              <a:solidFill>
                <a:srgbClr val="0079C3"/>
              </a:solidFill>
            </a:endParaRPr>
          </a:p>
          <a:p>
            <a:r>
              <a:rPr lang="en-US" sz="2200" dirty="0">
                <a:ea typeface="宋体"/>
                <a:cs typeface="Arial"/>
              </a:rPr>
              <a:t>• Python with Flask as the web framework for handling server-side logic, including image processing and database management</a:t>
            </a:r>
            <a:endParaRPr lang="en-US" dirty="0"/>
          </a:p>
          <a:p>
            <a:r>
              <a:rPr lang="en-US" sz="2200" dirty="0">
                <a:ea typeface="宋体"/>
                <a:cs typeface="Arial"/>
              </a:rPr>
              <a:t>• OCR library: Tesseract for Optical Character Recognition to extract text from images</a:t>
            </a:r>
            <a:endParaRPr lang="en-US" dirty="0"/>
          </a:p>
          <a:p>
            <a:r>
              <a:rPr lang="en-US" sz="2200" dirty="0">
                <a:ea typeface="宋体"/>
                <a:cs typeface="Arial"/>
              </a:rPr>
              <a:t>• Database: SQLite for storing user information, image file paths, and extracted </a:t>
            </a:r>
            <a:endParaRPr lang="en-US" dirty="0"/>
          </a:p>
          <a:p>
            <a:endParaRPr lang="en-US" sz="2200" dirty="0">
              <a:solidFill>
                <a:srgbClr val="000000"/>
              </a:solidFill>
              <a:ea typeface="宋体"/>
              <a:cs typeface="Arial"/>
            </a:endParaRPr>
          </a:p>
        </p:txBody>
      </p:sp>
    </p:spTree>
    <p:extLst>
      <p:ext uri="{BB962C8B-B14F-4D97-AF65-F5344CB8AC3E}">
        <p14:creationId xmlns:p14="http://schemas.microsoft.com/office/powerpoint/2010/main" val="1499690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EDA2DD6C-DD97-4352-AA8E-4F4611746968}" type="slidenum">
              <a:rPr lang="en-CA" smtClean="0"/>
              <a:pPr/>
              <a:t>11</a:t>
            </a:fld>
            <a:endParaRPr lang="en-CA" dirty="0"/>
          </a:p>
        </p:txBody>
      </p:sp>
      <p:sp>
        <p:nvSpPr>
          <p:cNvPr id="2" name="Title 1">
            <a:extLst>
              <a:ext uri="{FF2B5EF4-FFF2-40B4-BE49-F238E27FC236}">
                <a16:creationId xmlns:a16="http://schemas.microsoft.com/office/drawing/2014/main" id="{1328D137-281A-4DFA-999C-02CA956F9E9A}"/>
              </a:ext>
            </a:extLst>
          </p:cNvPr>
          <p:cNvSpPr>
            <a:spLocks noGrp="1"/>
          </p:cNvSpPr>
          <p:nvPr>
            <p:ph type="title"/>
          </p:nvPr>
        </p:nvSpPr>
        <p:spPr>
          <a:prstGeom prst="rect">
            <a:avLst/>
          </a:prstGeom>
        </p:spPr>
        <p:txBody>
          <a:bodyPr lIns="0" tIns="0" rIns="0" bIns="0" anchor="t"/>
          <a:lstStyle/>
          <a:p>
            <a:r>
              <a:rPr lang="en-US" altLang="zh-CN" sz="3200" dirty="0"/>
              <a:t>Business Impacts</a:t>
            </a:r>
            <a:endParaRPr lang="en-CA" sz="3200" dirty="0"/>
          </a:p>
        </p:txBody>
      </p:sp>
      <p:sp>
        <p:nvSpPr>
          <p:cNvPr id="7" name="TextBox 6">
            <a:extLst>
              <a:ext uri="{FF2B5EF4-FFF2-40B4-BE49-F238E27FC236}">
                <a16:creationId xmlns:a16="http://schemas.microsoft.com/office/drawing/2014/main" id="{8672D6D1-2FAB-474F-BBE6-068E7812AFDE}"/>
              </a:ext>
            </a:extLst>
          </p:cNvPr>
          <p:cNvSpPr txBox="1"/>
          <p:nvPr/>
        </p:nvSpPr>
        <p:spPr>
          <a:xfrm>
            <a:off x="720555" y="1644753"/>
            <a:ext cx="10751036" cy="3847207"/>
          </a:xfrm>
          <a:prstGeom prst="rect">
            <a:avLst/>
          </a:prstGeom>
          <a:noFill/>
        </p:spPr>
        <p:txBody>
          <a:bodyPr wrap="square" lIns="91440" tIns="45720" rIns="91440" bIns="45720" rtlCol="0" anchor="t">
            <a:spAutoFit/>
          </a:bodyPr>
          <a:lstStyle/>
          <a:p>
            <a:r>
              <a:rPr lang="en-CA" sz="2800" b="1" dirty="0">
                <a:solidFill>
                  <a:srgbClr val="0079C3"/>
                </a:solidFill>
                <a:ea typeface="宋体"/>
                <a:cs typeface="Arial"/>
              </a:rPr>
              <a:t>Time Savings</a:t>
            </a:r>
            <a:r>
              <a:rPr lang="en-CA" sz="2200" b="1" dirty="0">
                <a:ea typeface="宋体"/>
                <a:cs typeface="Arial"/>
              </a:rPr>
              <a:t>:</a:t>
            </a:r>
            <a:r>
              <a:rPr lang="en-CA" sz="1200" b="1" dirty="0">
                <a:solidFill>
                  <a:srgbClr val="D1D5DB"/>
                </a:solidFill>
                <a:ea typeface="宋体"/>
                <a:cs typeface="Arial"/>
              </a:rPr>
              <a:t>   </a:t>
            </a:r>
            <a:r>
              <a:rPr lang="en-CA" sz="2200" dirty="0">
                <a:ea typeface="宋体"/>
                <a:cs typeface="Arial"/>
              </a:rPr>
              <a:t>Saving data entry and verification time by </a:t>
            </a:r>
            <a:r>
              <a:rPr lang="en-CA" sz="2200" b="1" dirty="0">
                <a:solidFill>
                  <a:srgbClr val="0079C3"/>
                </a:solidFill>
                <a:ea typeface="宋体"/>
                <a:cs typeface="Arial"/>
              </a:rPr>
              <a:t>50%</a:t>
            </a:r>
            <a:endParaRPr lang="en-US" dirty="0"/>
          </a:p>
          <a:p>
            <a:endParaRPr lang="en-CA" sz="2200" b="1" dirty="0">
              <a:solidFill>
                <a:srgbClr val="0079C3"/>
              </a:solidFill>
              <a:ea typeface="宋体"/>
              <a:cs typeface="Arial"/>
            </a:endParaRPr>
          </a:p>
          <a:p>
            <a:r>
              <a:rPr lang="en-CA" sz="2800" b="1" dirty="0">
                <a:solidFill>
                  <a:srgbClr val="0079C3"/>
                </a:solidFill>
                <a:ea typeface="宋体"/>
                <a:cs typeface="Arial"/>
              </a:rPr>
              <a:t>Cost Savings</a:t>
            </a:r>
            <a:r>
              <a:rPr lang="en-CA" sz="2200" b="1" dirty="0">
                <a:ea typeface="宋体"/>
                <a:cs typeface="Arial"/>
              </a:rPr>
              <a:t>: </a:t>
            </a:r>
            <a:r>
              <a:rPr lang="en-CA" sz="2200" dirty="0">
                <a:ea typeface="宋体"/>
                <a:cs typeface="Arial"/>
              </a:rPr>
              <a:t> Reducing the cost of associated manual labor by  </a:t>
            </a:r>
            <a:r>
              <a:rPr lang="en-CA" sz="2200" b="1" dirty="0">
                <a:solidFill>
                  <a:srgbClr val="0079C3"/>
                </a:solidFill>
                <a:ea typeface="宋体"/>
                <a:cs typeface="Arial"/>
              </a:rPr>
              <a:t>30%</a:t>
            </a:r>
            <a:endParaRPr lang="en-CA" dirty="0"/>
          </a:p>
          <a:p>
            <a:endParaRPr lang="en-CA" sz="2200" b="1" dirty="0">
              <a:solidFill>
                <a:srgbClr val="0079C3"/>
              </a:solidFill>
              <a:ea typeface="宋体"/>
              <a:cs typeface="Arial"/>
            </a:endParaRPr>
          </a:p>
          <a:p>
            <a:r>
              <a:rPr lang="en-CA" sz="2800" b="1" dirty="0">
                <a:solidFill>
                  <a:srgbClr val="0079C3"/>
                </a:solidFill>
                <a:ea typeface="宋体"/>
                <a:cs typeface="Arial"/>
              </a:rPr>
              <a:t>Improved Accuracy</a:t>
            </a:r>
            <a:r>
              <a:rPr lang="en-CA" sz="2200" b="1" dirty="0">
                <a:ea typeface="宋体"/>
                <a:cs typeface="Arial"/>
              </a:rPr>
              <a:t>:</a:t>
            </a:r>
            <a:r>
              <a:rPr lang="en-CA" sz="2200" dirty="0">
                <a:ea typeface="宋体"/>
                <a:cs typeface="Arial"/>
              </a:rPr>
              <a:t> Reducing human errors, improved data accuracy to </a:t>
            </a:r>
            <a:r>
              <a:rPr lang="en-CA" sz="2200" b="1" dirty="0">
                <a:solidFill>
                  <a:srgbClr val="0079C3"/>
                </a:solidFill>
                <a:ea typeface="宋体"/>
                <a:cs typeface="Arial"/>
              </a:rPr>
              <a:t>90%</a:t>
            </a:r>
            <a:endParaRPr lang="en-CA" sz="2200" dirty="0">
              <a:solidFill>
                <a:srgbClr val="0079C3"/>
              </a:solidFill>
              <a:ea typeface="宋体"/>
              <a:cs typeface="Arial"/>
            </a:endParaRPr>
          </a:p>
          <a:p>
            <a:endParaRPr lang="en-CA" sz="2200" dirty="0">
              <a:ea typeface="宋体"/>
              <a:cs typeface="Arial"/>
            </a:endParaRPr>
          </a:p>
          <a:p>
            <a:r>
              <a:rPr lang="en-CA" sz="2800" b="1" dirty="0">
                <a:solidFill>
                  <a:srgbClr val="0079C3"/>
                </a:solidFill>
                <a:ea typeface="宋体"/>
                <a:cs typeface="Arial"/>
              </a:rPr>
              <a:t>Increased Productivity</a:t>
            </a:r>
            <a:r>
              <a:rPr lang="en-CA" sz="2200" b="1" dirty="0">
                <a:ea typeface="宋体"/>
                <a:cs typeface="Arial"/>
              </a:rPr>
              <a:t>:</a:t>
            </a:r>
            <a:r>
              <a:rPr lang="en-CA" sz="2200" dirty="0">
                <a:ea typeface="宋体"/>
                <a:cs typeface="Arial"/>
              </a:rPr>
              <a:t> By automating the data entry and verification process, increased overall productivity by </a:t>
            </a:r>
            <a:r>
              <a:rPr lang="en-CA" sz="2200" b="1" dirty="0">
                <a:solidFill>
                  <a:srgbClr val="0079C3"/>
                </a:solidFill>
                <a:ea typeface="宋体"/>
                <a:cs typeface="Arial"/>
              </a:rPr>
              <a:t>40%</a:t>
            </a:r>
            <a:endParaRPr lang="en-CA" sz="2200" dirty="0">
              <a:solidFill>
                <a:srgbClr val="000000"/>
              </a:solidFill>
              <a:ea typeface="宋体"/>
              <a:cs typeface="Arial"/>
            </a:endParaRPr>
          </a:p>
          <a:p>
            <a:endParaRPr lang="en-CA" sz="2200" dirty="0">
              <a:ea typeface="宋体"/>
              <a:cs typeface="Arial"/>
            </a:endParaRPr>
          </a:p>
          <a:p>
            <a:endParaRPr lang="en-CA" sz="2200" b="1" dirty="0">
              <a:solidFill>
                <a:srgbClr val="0079C3"/>
              </a:solidFill>
              <a:ea typeface="宋体"/>
              <a:cs typeface="Arial"/>
            </a:endParaRPr>
          </a:p>
        </p:txBody>
      </p:sp>
    </p:spTree>
    <p:extLst>
      <p:ext uri="{BB962C8B-B14F-4D97-AF65-F5344CB8AC3E}">
        <p14:creationId xmlns:p14="http://schemas.microsoft.com/office/powerpoint/2010/main" val="391971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3DA4EA-2625-93C7-448A-7C84A4C689C8}"/>
              </a:ext>
            </a:extLst>
          </p:cNvPr>
          <p:cNvSpPr>
            <a:spLocks noGrp="1"/>
          </p:cNvSpPr>
          <p:nvPr>
            <p:ph type="sldNum" sz="quarter" idx="10"/>
          </p:nvPr>
        </p:nvSpPr>
        <p:spPr/>
        <p:txBody>
          <a:bodyPr/>
          <a:lstStyle/>
          <a:p>
            <a:fld id="{EDA2DD6C-DD97-4352-AA8E-4F4611746968}" type="slidenum">
              <a:rPr lang="en-CA" smtClean="0"/>
              <a:pPr/>
              <a:t>12</a:t>
            </a:fld>
            <a:endParaRPr lang="en-CA" dirty="0"/>
          </a:p>
        </p:txBody>
      </p:sp>
      <p:sp>
        <p:nvSpPr>
          <p:cNvPr id="3" name="Title 2">
            <a:extLst>
              <a:ext uri="{FF2B5EF4-FFF2-40B4-BE49-F238E27FC236}">
                <a16:creationId xmlns:a16="http://schemas.microsoft.com/office/drawing/2014/main" id="{4D41DF21-1C30-7BD4-5519-4C1638EFDE12}"/>
              </a:ext>
            </a:extLst>
          </p:cNvPr>
          <p:cNvSpPr>
            <a:spLocks noGrp="1"/>
          </p:cNvSpPr>
          <p:nvPr>
            <p:ph type="title"/>
          </p:nvPr>
        </p:nvSpPr>
        <p:spPr/>
        <p:txBody>
          <a:bodyPr lIns="0" tIns="0" rIns="0" bIns="0" anchor="t"/>
          <a:lstStyle/>
          <a:p>
            <a:r>
              <a:rPr lang="en-US" dirty="0"/>
              <a:t>Front End Modules</a:t>
            </a:r>
          </a:p>
        </p:txBody>
      </p:sp>
      <p:pic>
        <p:nvPicPr>
          <p:cNvPr id="4" name="Picture 4">
            <a:extLst>
              <a:ext uri="{FF2B5EF4-FFF2-40B4-BE49-F238E27FC236}">
                <a16:creationId xmlns:a16="http://schemas.microsoft.com/office/drawing/2014/main" id="{0718E35C-8F35-B375-0D53-DA1050FC7B6B}"/>
              </a:ext>
            </a:extLst>
          </p:cNvPr>
          <p:cNvPicPr>
            <a:picLocks noChangeAspect="1"/>
          </p:cNvPicPr>
          <p:nvPr/>
        </p:nvPicPr>
        <p:blipFill>
          <a:blip r:embed="rId2"/>
          <a:stretch>
            <a:fillRect/>
          </a:stretch>
        </p:blipFill>
        <p:spPr>
          <a:xfrm>
            <a:off x="1074231" y="1996652"/>
            <a:ext cx="2070848" cy="2070848"/>
          </a:xfrm>
          <a:prstGeom prst="rect">
            <a:avLst/>
          </a:prstGeom>
        </p:spPr>
      </p:pic>
      <p:pic>
        <p:nvPicPr>
          <p:cNvPr id="5" name="Picture 5">
            <a:extLst>
              <a:ext uri="{FF2B5EF4-FFF2-40B4-BE49-F238E27FC236}">
                <a16:creationId xmlns:a16="http://schemas.microsoft.com/office/drawing/2014/main" id="{029B8FD8-CC3B-907B-844E-59024F436D20}"/>
              </a:ext>
            </a:extLst>
          </p:cNvPr>
          <p:cNvPicPr>
            <a:picLocks noChangeAspect="1"/>
          </p:cNvPicPr>
          <p:nvPr/>
        </p:nvPicPr>
        <p:blipFill>
          <a:blip r:embed="rId3"/>
          <a:stretch>
            <a:fillRect/>
          </a:stretch>
        </p:blipFill>
        <p:spPr>
          <a:xfrm>
            <a:off x="4578723" y="1710018"/>
            <a:ext cx="2463053" cy="2474259"/>
          </a:xfrm>
          <a:prstGeom prst="rect">
            <a:avLst/>
          </a:prstGeom>
        </p:spPr>
      </p:pic>
      <p:pic>
        <p:nvPicPr>
          <p:cNvPr id="6" name="Picture 6">
            <a:extLst>
              <a:ext uri="{FF2B5EF4-FFF2-40B4-BE49-F238E27FC236}">
                <a16:creationId xmlns:a16="http://schemas.microsoft.com/office/drawing/2014/main" id="{15E3D2F7-AB43-53F2-C027-2286FAE52280}"/>
              </a:ext>
            </a:extLst>
          </p:cNvPr>
          <p:cNvPicPr>
            <a:picLocks noChangeAspect="1"/>
          </p:cNvPicPr>
          <p:nvPr/>
        </p:nvPicPr>
        <p:blipFill>
          <a:blip r:embed="rId4"/>
          <a:stretch>
            <a:fillRect/>
          </a:stretch>
        </p:blipFill>
        <p:spPr>
          <a:xfrm>
            <a:off x="8612841" y="1777253"/>
            <a:ext cx="2306171" cy="2306171"/>
          </a:xfrm>
          <a:prstGeom prst="rect">
            <a:avLst/>
          </a:prstGeom>
        </p:spPr>
      </p:pic>
      <p:sp>
        <p:nvSpPr>
          <p:cNvPr id="7" name="TextBox 6">
            <a:extLst>
              <a:ext uri="{FF2B5EF4-FFF2-40B4-BE49-F238E27FC236}">
                <a16:creationId xmlns:a16="http://schemas.microsoft.com/office/drawing/2014/main" id="{741E5048-8CF5-EEEB-8876-20CD5882BCB1}"/>
              </a:ext>
            </a:extLst>
          </p:cNvPr>
          <p:cNvSpPr txBox="1"/>
          <p:nvPr/>
        </p:nvSpPr>
        <p:spPr>
          <a:xfrm>
            <a:off x="1464235" y="4456206"/>
            <a:ext cx="227105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dirty="0">
                <a:cs typeface="Arial"/>
              </a:rPr>
              <a:t>Select</a:t>
            </a:r>
            <a:endParaRPr lang="en-US" sz="2200" dirty="0"/>
          </a:p>
        </p:txBody>
      </p:sp>
      <p:sp>
        <p:nvSpPr>
          <p:cNvPr id="8" name="TextBox 7">
            <a:extLst>
              <a:ext uri="{FF2B5EF4-FFF2-40B4-BE49-F238E27FC236}">
                <a16:creationId xmlns:a16="http://schemas.microsoft.com/office/drawing/2014/main" id="{6363E074-180C-AF73-2932-547F91C6BDFD}"/>
              </a:ext>
            </a:extLst>
          </p:cNvPr>
          <p:cNvSpPr txBox="1"/>
          <p:nvPr/>
        </p:nvSpPr>
        <p:spPr>
          <a:xfrm>
            <a:off x="5251823" y="4501029"/>
            <a:ext cx="227105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dirty="0">
                <a:cs typeface="Arial"/>
              </a:rPr>
              <a:t>Upload</a:t>
            </a:r>
            <a:endParaRPr lang="en-US" sz="2200" dirty="0"/>
          </a:p>
        </p:txBody>
      </p:sp>
      <p:sp>
        <p:nvSpPr>
          <p:cNvPr id="9" name="TextBox 8">
            <a:extLst>
              <a:ext uri="{FF2B5EF4-FFF2-40B4-BE49-F238E27FC236}">
                <a16:creationId xmlns:a16="http://schemas.microsoft.com/office/drawing/2014/main" id="{60690486-91D3-F234-8193-CFEE7AA5123C}"/>
              </a:ext>
            </a:extLst>
          </p:cNvPr>
          <p:cNvSpPr txBox="1"/>
          <p:nvPr/>
        </p:nvSpPr>
        <p:spPr>
          <a:xfrm>
            <a:off x="9218705" y="4456205"/>
            <a:ext cx="227105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dirty="0">
                <a:cs typeface="Arial"/>
              </a:rPr>
              <a:t>Confirm</a:t>
            </a:r>
            <a:endParaRPr lang="en-US" sz="2200" dirty="0"/>
          </a:p>
        </p:txBody>
      </p:sp>
    </p:spTree>
    <p:extLst>
      <p:ext uri="{BB962C8B-B14F-4D97-AF65-F5344CB8AC3E}">
        <p14:creationId xmlns:p14="http://schemas.microsoft.com/office/powerpoint/2010/main" val="109898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3F081A-B788-DEC3-93BD-9E36ACCEDFA1}"/>
              </a:ext>
            </a:extLst>
          </p:cNvPr>
          <p:cNvSpPr>
            <a:spLocks noGrp="1"/>
          </p:cNvSpPr>
          <p:nvPr>
            <p:ph type="sldNum" sz="quarter" idx="10"/>
          </p:nvPr>
        </p:nvSpPr>
        <p:spPr/>
        <p:txBody>
          <a:bodyPr/>
          <a:lstStyle/>
          <a:p>
            <a:fld id="{EDA2DD6C-DD97-4352-AA8E-4F4611746968}" type="slidenum">
              <a:rPr lang="en-CA" smtClean="0"/>
              <a:pPr/>
              <a:t>13</a:t>
            </a:fld>
            <a:endParaRPr lang="en-CA" dirty="0"/>
          </a:p>
        </p:txBody>
      </p:sp>
      <p:sp>
        <p:nvSpPr>
          <p:cNvPr id="3" name="Title 2">
            <a:extLst>
              <a:ext uri="{FF2B5EF4-FFF2-40B4-BE49-F238E27FC236}">
                <a16:creationId xmlns:a16="http://schemas.microsoft.com/office/drawing/2014/main" id="{49EE326C-A904-E05D-6CCF-28EFFF2B4603}"/>
              </a:ext>
            </a:extLst>
          </p:cNvPr>
          <p:cNvSpPr>
            <a:spLocks noGrp="1"/>
          </p:cNvSpPr>
          <p:nvPr>
            <p:ph type="title"/>
          </p:nvPr>
        </p:nvSpPr>
        <p:spPr/>
        <p:txBody>
          <a:bodyPr lIns="0" tIns="0" rIns="0" bIns="0" anchor="t"/>
          <a:lstStyle/>
          <a:p>
            <a:r>
              <a:rPr lang="en-US" dirty="0"/>
              <a:t>Key components</a:t>
            </a:r>
          </a:p>
        </p:txBody>
      </p:sp>
      <p:sp>
        <p:nvSpPr>
          <p:cNvPr id="4" name="TextBox 3">
            <a:extLst>
              <a:ext uri="{FF2B5EF4-FFF2-40B4-BE49-F238E27FC236}">
                <a16:creationId xmlns:a16="http://schemas.microsoft.com/office/drawing/2014/main" id="{370AC10F-CA44-9091-CE73-F35EEA75C544}"/>
              </a:ext>
            </a:extLst>
          </p:cNvPr>
          <p:cNvSpPr txBox="1"/>
          <p:nvPr/>
        </p:nvSpPr>
        <p:spPr>
          <a:xfrm>
            <a:off x="486926" y="1214377"/>
            <a:ext cx="10587789"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79C3"/>
                </a:solidFill>
                <a:cs typeface="Arial"/>
              </a:rPr>
              <a:t>Three stages</a:t>
            </a:r>
          </a:p>
          <a:p>
            <a:endParaRPr lang="en-US" sz="1000" dirty="0">
              <a:cs typeface="Arial"/>
            </a:endParaRPr>
          </a:p>
          <a:p>
            <a:r>
              <a:rPr lang="en-US" sz="2200" b="1" dirty="0">
                <a:solidFill>
                  <a:srgbClr val="0079C3"/>
                </a:solidFill>
                <a:cs typeface="Arial"/>
              </a:rPr>
              <a:t>File Selection Module</a:t>
            </a:r>
          </a:p>
          <a:p>
            <a:pPr marL="800100" lvl="1" indent="-342900">
              <a:buFont typeface="Arial"/>
              <a:buChar char="•"/>
            </a:pPr>
            <a:r>
              <a:rPr lang="en-US" sz="2200" dirty="0">
                <a:cs typeface="Arial"/>
              </a:rPr>
              <a:t>Home page</a:t>
            </a:r>
          </a:p>
          <a:p>
            <a:pPr marL="800100" lvl="1" indent="-342900">
              <a:buFont typeface="Arial"/>
              <a:buChar char="•"/>
            </a:pPr>
            <a:r>
              <a:rPr lang="en-US" sz="2200" dirty="0">
                <a:cs typeface="Arial"/>
              </a:rPr>
              <a:t>User selects type of the photo (passport/driver's license/national ID card)</a:t>
            </a:r>
          </a:p>
          <a:p>
            <a:pPr marL="800100" lvl="1" indent="-342900">
              <a:buFont typeface="Arial"/>
              <a:buChar char="•"/>
            </a:pPr>
            <a:endParaRPr lang="en-US" sz="2200" dirty="0">
              <a:solidFill>
                <a:srgbClr val="0079C3"/>
              </a:solidFill>
              <a:cs typeface="Arial"/>
            </a:endParaRPr>
          </a:p>
          <a:p>
            <a:r>
              <a:rPr lang="en-US" sz="2200" b="1" dirty="0">
                <a:solidFill>
                  <a:srgbClr val="0079C3"/>
                </a:solidFill>
                <a:cs typeface="Arial"/>
              </a:rPr>
              <a:t>Image Upload Module</a:t>
            </a:r>
          </a:p>
          <a:p>
            <a:pPr marL="800100" lvl="1" indent="-342900">
              <a:buFont typeface="Arial"/>
              <a:buChar char="•"/>
            </a:pPr>
            <a:r>
              <a:rPr lang="en-US" sz="2200" dirty="0">
                <a:cs typeface="Arial"/>
              </a:rPr>
              <a:t>Upload a photo of the document</a:t>
            </a:r>
            <a:endParaRPr lang="en-US" sz="2200" b="1" dirty="0">
              <a:cs typeface="Arial"/>
            </a:endParaRPr>
          </a:p>
          <a:p>
            <a:pPr marL="800100" lvl="1" indent="-342900">
              <a:buFont typeface="Arial"/>
              <a:buChar char="•"/>
            </a:pPr>
            <a:endParaRPr lang="en-US" sz="1000" dirty="0">
              <a:cs typeface="Arial"/>
            </a:endParaRPr>
          </a:p>
          <a:p>
            <a:r>
              <a:rPr lang="en-US" sz="2200" b="1" dirty="0">
                <a:solidFill>
                  <a:srgbClr val="0079C3"/>
                </a:solidFill>
                <a:cs typeface="Arial"/>
              </a:rPr>
              <a:t>User Confirmation Module</a:t>
            </a:r>
          </a:p>
          <a:p>
            <a:pPr marL="800100" lvl="1" indent="-342900">
              <a:buFont typeface="Arial"/>
              <a:buChar char="•"/>
            </a:pPr>
            <a:r>
              <a:rPr lang="en-US" sz="2200" dirty="0">
                <a:cs typeface="Arial"/>
              </a:rPr>
              <a:t>Extracted information from the photo filled in automatically</a:t>
            </a:r>
          </a:p>
          <a:p>
            <a:pPr marL="800100" lvl="1" indent="-342900">
              <a:buFont typeface="Arial"/>
              <a:buChar char="•"/>
            </a:pPr>
            <a:r>
              <a:rPr lang="en-US" sz="2200" dirty="0">
                <a:cs typeface="Arial"/>
              </a:rPr>
              <a:t>User double-check</a:t>
            </a:r>
          </a:p>
          <a:p>
            <a:pPr marL="800100" lvl="1" indent="-342900">
              <a:buFont typeface="Arial"/>
              <a:buChar char="•"/>
            </a:pPr>
            <a:r>
              <a:rPr lang="en-US" sz="2200" dirty="0">
                <a:cs typeface="Arial"/>
              </a:rPr>
              <a:t>Confirm submission</a:t>
            </a:r>
          </a:p>
          <a:p>
            <a:pPr marL="800100" lvl="1" indent="-342900">
              <a:buFont typeface="Arial"/>
              <a:buChar char="•"/>
            </a:pPr>
            <a:r>
              <a:rPr lang="en-US" sz="2200" dirty="0">
                <a:cs typeface="Arial"/>
              </a:rPr>
              <a:t>Jump back to the home page</a:t>
            </a:r>
          </a:p>
          <a:p>
            <a:pPr marL="342900" indent="-342900">
              <a:buFont typeface="Arial"/>
              <a:buChar char="•"/>
            </a:pPr>
            <a:endParaRPr lang="en-US" sz="2200" dirty="0">
              <a:cs typeface="Arial"/>
            </a:endParaRPr>
          </a:p>
          <a:p>
            <a:r>
              <a:rPr lang="en-US" sz="2800" b="1" dirty="0">
                <a:solidFill>
                  <a:srgbClr val="0079C3"/>
                </a:solidFill>
                <a:cs typeface="Arial"/>
              </a:rPr>
              <a:t>Technologies</a:t>
            </a:r>
            <a:r>
              <a:rPr lang="en-US" sz="2200" dirty="0">
                <a:cs typeface="Arial"/>
              </a:rPr>
              <a:t>: HTML/CSS, </a:t>
            </a:r>
            <a:r>
              <a:rPr lang="en-US" sz="2200" dirty="0" err="1">
                <a:cs typeface="Arial"/>
              </a:rPr>
              <a:t>Javascript</a:t>
            </a:r>
            <a:endParaRPr lang="en-US" sz="2200" dirty="0">
              <a:cs typeface="Arial"/>
            </a:endParaRPr>
          </a:p>
        </p:txBody>
      </p:sp>
    </p:spTree>
    <p:extLst>
      <p:ext uri="{BB962C8B-B14F-4D97-AF65-F5344CB8AC3E}">
        <p14:creationId xmlns:p14="http://schemas.microsoft.com/office/powerpoint/2010/main" val="2385727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1F54FE-6145-D855-C26F-43CF07784C96}"/>
              </a:ext>
            </a:extLst>
          </p:cNvPr>
          <p:cNvSpPr>
            <a:spLocks noGrp="1"/>
          </p:cNvSpPr>
          <p:nvPr>
            <p:ph type="sldNum" sz="quarter" idx="10"/>
          </p:nvPr>
        </p:nvSpPr>
        <p:spPr/>
        <p:txBody>
          <a:bodyPr/>
          <a:lstStyle/>
          <a:p>
            <a:fld id="{EDA2DD6C-DD97-4352-AA8E-4F4611746968}" type="slidenum">
              <a:rPr lang="en-CA" smtClean="0"/>
              <a:pPr/>
              <a:t>14</a:t>
            </a:fld>
            <a:endParaRPr lang="en-CA" dirty="0"/>
          </a:p>
        </p:txBody>
      </p:sp>
      <p:sp>
        <p:nvSpPr>
          <p:cNvPr id="3" name="Title 2">
            <a:extLst>
              <a:ext uri="{FF2B5EF4-FFF2-40B4-BE49-F238E27FC236}">
                <a16:creationId xmlns:a16="http://schemas.microsoft.com/office/drawing/2014/main" id="{53E68A2B-B914-C0F4-70C3-48A0FDD4DEDA}"/>
              </a:ext>
            </a:extLst>
          </p:cNvPr>
          <p:cNvSpPr>
            <a:spLocks noGrp="1"/>
          </p:cNvSpPr>
          <p:nvPr>
            <p:ph type="title"/>
          </p:nvPr>
        </p:nvSpPr>
        <p:spPr/>
        <p:txBody>
          <a:bodyPr lIns="0" tIns="0" rIns="0" bIns="0" anchor="t"/>
          <a:lstStyle/>
          <a:p>
            <a:r>
              <a:rPr lang="en-US" dirty="0"/>
              <a:t>Flowchart</a:t>
            </a:r>
          </a:p>
        </p:txBody>
      </p:sp>
      <p:pic>
        <p:nvPicPr>
          <p:cNvPr id="4" name="Picture 4" descr="Diagram&#10;&#10;Description automatically generated">
            <a:extLst>
              <a:ext uri="{FF2B5EF4-FFF2-40B4-BE49-F238E27FC236}">
                <a16:creationId xmlns:a16="http://schemas.microsoft.com/office/drawing/2014/main" id="{29F919B0-1C0E-8D6F-D27A-98083451EF26}"/>
              </a:ext>
            </a:extLst>
          </p:cNvPr>
          <p:cNvPicPr>
            <a:picLocks noChangeAspect="1"/>
          </p:cNvPicPr>
          <p:nvPr/>
        </p:nvPicPr>
        <p:blipFill>
          <a:blip r:embed="rId2"/>
          <a:stretch>
            <a:fillRect/>
          </a:stretch>
        </p:blipFill>
        <p:spPr>
          <a:xfrm>
            <a:off x="1187027" y="1369939"/>
            <a:ext cx="8795173" cy="4986136"/>
          </a:xfrm>
          <a:prstGeom prst="rect">
            <a:avLst/>
          </a:prstGeom>
        </p:spPr>
      </p:pic>
    </p:spTree>
    <p:extLst>
      <p:ext uri="{BB962C8B-B14F-4D97-AF65-F5344CB8AC3E}">
        <p14:creationId xmlns:p14="http://schemas.microsoft.com/office/powerpoint/2010/main" val="2765530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BCFBB47-BB26-1F0C-8741-115854FC163D}"/>
              </a:ext>
            </a:extLst>
          </p:cNvPr>
          <p:cNvSpPr>
            <a:spLocks noGrp="1"/>
          </p:cNvSpPr>
          <p:nvPr>
            <p:ph type="sldNum" sz="quarter" idx="10"/>
          </p:nvPr>
        </p:nvSpPr>
        <p:spPr/>
        <p:txBody>
          <a:bodyPr/>
          <a:lstStyle/>
          <a:p>
            <a:fld id="{EDA2DD6C-DD97-4352-AA8E-4F4611746968}" type="slidenum">
              <a:rPr lang="en-CA" smtClean="0"/>
              <a:pPr/>
              <a:t>15</a:t>
            </a:fld>
            <a:endParaRPr lang="en-CA" dirty="0"/>
          </a:p>
        </p:txBody>
      </p:sp>
      <p:sp>
        <p:nvSpPr>
          <p:cNvPr id="3" name="Title 2">
            <a:extLst>
              <a:ext uri="{FF2B5EF4-FFF2-40B4-BE49-F238E27FC236}">
                <a16:creationId xmlns:a16="http://schemas.microsoft.com/office/drawing/2014/main" id="{4E95C80C-DD84-8593-0C34-AE87276DEA4B}"/>
              </a:ext>
            </a:extLst>
          </p:cNvPr>
          <p:cNvSpPr>
            <a:spLocks noGrp="1"/>
          </p:cNvSpPr>
          <p:nvPr>
            <p:ph type="title"/>
          </p:nvPr>
        </p:nvSpPr>
        <p:spPr/>
        <p:txBody>
          <a:bodyPr lIns="0" tIns="0" rIns="0" bIns="0" anchor="t"/>
          <a:lstStyle/>
          <a:p>
            <a:r>
              <a:rPr lang="en-US" dirty="0"/>
              <a:t>Video Demo</a:t>
            </a:r>
          </a:p>
        </p:txBody>
      </p:sp>
      <p:pic>
        <p:nvPicPr>
          <p:cNvPr id="4" name="Screencast from 2023-05-09 12 07 09 PM">
            <a:hlinkClick r:id="" action="ppaction://media"/>
            <a:extLst>
              <a:ext uri="{FF2B5EF4-FFF2-40B4-BE49-F238E27FC236}">
                <a16:creationId xmlns:a16="http://schemas.microsoft.com/office/drawing/2014/main" id="{5B968B62-1C7E-38AA-2088-F952857E22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36273" y="1714056"/>
            <a:ext cx="8852953" cy="4420095"/>
          </a:xfrm>
          <a:prstGeom prst="rect">
            <a:avLst/>
          </a:prstGeom>
        </p:spPr>
      </p:pic>
    </p:spTree>
    <p:extLst>
      <p:ext uri="{BB962C8B-B14F-4D97-AF65-F5344CB8AC3E}">
        <p14:creationId xmlns:p14="http://schemas.microsoft.com/office/powerpoint/2010/main" val="171455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EDA2DD6C-DD97-4352-AA8E-4F4611746968}" type="slidenum">
              <a:rPr lang="en-CA" dirty="0" smtClean="0"/>
              <a:pPr/>
              <a:t>16</a:t>
            </a:fld>
            <a:endParaRPr lang="en-CA" dirty="0"/>
          </a:p>
        </p:txBody>
      </p:sp>
      <p:sp>
        <p:nvSpPr>
          <p:cNvPr id="2" name="Title 1">
            <a:extLst>
              <a:ext uri="{FF2B5EF4-FFF2-40B4-BE49-F238E27FC236}">
                <a16:creationId xmlns:a16="http://schemas.microsoft.com/office/drawing/2014/main" id="{1328D137-281A-4DFA-999C-02CA956F9E9A}"/>
              </a:ext>
            </a:extLst>
          </p:cNvPr>
          <p:cNvSpPr>
            <a:spLocks noGrp="1"/>
          </p:cNvSpPr>
          <p:nvPr>
            <p:ph type="title"/>
          </p:nvPr>
        </p:nvSpPr>
        <p:spPr>
          <a:prstGeom prst="rect">
            <a:avLst/>
          </a:prstGeom>
        </p:spPr>
        <p:txBody>
          <a:bodyPr lIns="0" tIns="0" rIns="0" bIns="0" anchor="t"/>
          <a:lstStyle/>
          <a:p>
            <a:r>
              <a:rPr lang="en-US" altLang="zh-CN" sz="3200" dirty="0"/>
              <a:t>Structure of Middle Layer</a:t>
            </a:r>
          </a:p>
        </p:txBody>
      </p:sp>
      <p:sp>
        <p:nvSpPr>
          <p:cNvPr id="7" name="TextBox 6">
            <a:extLst>
              <a:ext uri="{FF2B5EF4-FFF2-40B4-BE49-F238E27FC236}">
                <a16:creationId xmlns:a16="http://schemas.microsoft.com/office/drawing/2014/main" id="{8672D6D1-2FAB-474F-BBE6-068E7812AFDE}"/>
              </a:ext>
            </a:extLst>
          </p:cNvPr>
          <p:cNvSpPr txBox="1"/>
          <p:nvPr/>
        </p:nvSpPr>
        <p:spPr>
          <a:xfrm>
            <a:off x="514190" y="1358886"/>
            <a:ext cx="7088332" cy="5893921"/>
          </a:xfrm>
          <a:prstGeom prst="rect">
            <a:avLst/>
          </a:prstGeom>
          <a:noFill/>
        </p:spPr>
        <p:txBody>
          <a:bodyPr wrap="square" lIns="91440" tIns="45720" rIns="91440" bIns="45720" rtlCol="0" anchor="t">
            <a:spAutoFit/>
          </a:bodyPr>
          <a:lstStyle/>
          <a:p>
            <a:pPr>
              <a:lnSpc>
                <a:spcPct val="150000"/>
              </a:lnSpc>
              <a:buSzPct val="150000"/>
            </a:pPr>
            <a:r>
              <a:rPr lang="en-CA" sz="2800" b="1" dirty="0">
                <a:solidFill>
                  <a:srgbClr val="0079C3"/>
                </a:solidFill>
                <a:ea typeface="+mn-lt"/>
                <a:cs typeface="+mn-lt"/>
              </a:rPr>
              <a:t>Key Components: </a:t>
            </a:r>
            <a:endParaRPr lang="en-US" sz="2800" b="1" dirty="0">
              <a:solidFill>
                <a:srgbClr val="0079C3"/>
              </a:solidFill>
              <a:ea typeface="+mn-lt"/>
              <a:cs typeface="+mn-lt"/>
            </a:endParaRPr>
          </a:p>
          <a:p>
            <a:pPr>
              <a:lnSpc>
                <a:spcPct val="150000"/>
              </a:lnSpc>
              <a:buSzPct val="150000"/>
            </a:pPr>
            <a:r>
              <a:rPr lang="en-CA" sz="2000" b="1" dirty="0">
                <a:ea typeface="+mn-lt"/>
                <a:cs typeface="+mn-lt"/>
              </a:rPr>
              <a:t>     </a:t>
            </a:r>
            <a:r>
              <a:rPr lang="en-CA" sz="2200" dirty="0">
                <a:ea typeface="+mn-lt"/>
                <a:cs typeface="+mn-lt"/>
              </a:rPr>
              <a:t>App.py &amp; algorithm_layer.py: </a:t>
            </a:r>
            <a:endParaRPr lang="en-US" sz="2200" dirty="0">
              <a:ea typeface="+mn-lt"/>
              <a:cs typeface="+mn-lt"/>
            </a:endParaRPr>
          </a:p>
          <a:p>
            <a:pPr>
              <a:lnSpc>
                <a:spcPct val="150000"/>
              </a:lnSpc>
              <a:buSzPct val="150000"/>
            </a:pPr>
            <a:r>
              <a:rPr lang="en-US" sz="2800" b="1" dirty="0">
                <a:solidFill>
                  <a:srgbClr val="0079C3"/>
                </a:solidFill>
                <a:ea typeface="+mn-lt"/>
                <a:cs typeface="+mn-lt"/>
              </a:rPr>
              <a:t>Purpose of </a:t>
            </a:r>
            <a:r>
              <a:rPr kumimoji="0" lang="en-US" sz="2800" b="1" i="0" u="none" strike="noStrike" kern="1200" cap="none" spc="0" normalizeH="0" baseline="0" noProof="0" dirty="0">
                <a:ln>
                  <a:noFill/>
                </a:ln>
                <a:solidFill>
                  <a:srgbClr val="0079C3"/>
                </a:solidFill>
                <a:effectLst/>
                <a:uLnTx/>
                <a:uFillTx/>
                <a:ea typeface="+mn-lt"/>
                <a:cs typeface="+mn-lt"/>
              </a:rPr>
              <a:t>the </a:t>
            </a:r>
            <a:r>
              <a:rPr lang="en-US" sz="2800" b="1" dirty="0">
                <a:solidFill>
                  <a:srgbClr val="0079C3"/>
                </a:solidFill>
                <a:ea typeface="+mn-lt"/>
                <a:cs typeface="+mn-lt"/>
              </a:rPr>
              <a:t>Middle Layer:</a:t>
            </a:r>
            <a:endParaRPr lang="en-US" sz="2800" b="1" dirty="0">
              <a:solidFill>
                <a:srgbClr val="0079C3"/>
              </a:solidFill>
              <a:cs typeface="Arial"/>
            </a:endParaRPr>
          </a:p>
          <a:p>
            <a:pPr marL="342900" indent="-342900">
              <a:lnSpc>
                <a:spcPct val="200000"/>
              </a:lnSpc>
              <a:buSzPct val="150000"/>
              <a:buFont typeface="Arial" panose="020B0604020202020204" pitchFamily="34" charset="0"/>
              <a:buChar char="•"/>
            </a:pPr>
            <a:r>
              <a:rPr lang="en-US" sz="2000" dirty="0">
                <a:ea typeface="+mn-lt"/>
                <a:cs typeface="+mn-lt"/>
              </a:rPr>
              <a:t>Decoupling</a:t>
            </a:r>
          </a:p>
          <a:p>
            <a:pPr marL="342900" indent="-342900">
              <a:lnSpc>
                <a:spcPct val="200000"/>
              </a:lnSpc>
              <a:buSzPct val="150000"/>
              <a:buFont typeface="Arial" panose="020B0604020202020204" pitchFamily="34" charset="0"/>
              <a:buChar char="•"/>
            </a:pPr>
            <a:r>
              <a:rPr lang="en-US" sz="2000" dirty="0">
                <a:ea typeface="+mn-lt"/>
                <a:cs typeface="+mn-lt"/>
              </a:rPr>
              <a:t>Business Logic</a:t>
            </a:r>
          </a:p>
          <a:p>
            <a:pPr marL="342900" indent="-342900">
              <a:lnSpc>
                <a:spcPct val="200000"/>
              </a:lnSpc>
              <a:buSzPct val="150000"/>
              <a:buFont typeface="Arial" panose="020B0604020202020204" pitchFamily="34" charset="0"/>
              <a:buChar char="•"/>
            </a:pPr>
            <a:r>
              <a:rPr lang="en-US" sz="2000" dirty="0">
                <a:ea typeface="+mn-lt"/>
                <a:cs typeface="+mn-lt"/>
              </a:rPr>
              <a:t>Security</a:t>
            </a:r>
          </a:p>
          <a:p>
            <a:pPr marL="342900" indent="-342900">
              <a:lnSpc>
                <a:spcPct val="200000"/>
              </a:lnSpc>
              <a:buSzPct val="150000"/>
              <a:buFont typeface="Arial" panose="020B0604020202020204" pitchFamily="34" charset="0"/>
              <a:buChar char="•"/>
            </a:pPr>
            <a:r>
              <a:rPr lang="en-US" sz="2000" dirty="0">
                <a:ea typeface="+mn-lt"/>
                <a:cs typeface="+mn-lt"/>
              </a:rPr>
              <a:t>Performance</a:t>
            </a:r>
            <a:br>
              <a:rPr lang="en-US" sz="2000" dirty="0"/>
            </a:br>
            <a:endParaRPr lang="en-US" sz="2000" dirty="0">
              <a:cs typeface="Arial"/>
            </a:endParaRPr>
          </a:p>
          <a:p>
            <a:pPr marL="342900" indent="-342900" fontAlgn="ctr">
              <a:buSzPct val="150000"/>
              <a:buFont typeface="Arial" panose="020B0604020202020204" pitchFamily="34" charset="0"/>
              <a:buChar char="•"/>
            </a:pPr>
            <a:endParaRPr lang="en-US" altLang="zh-CN" sz="2000" dirty="0">
              <a:cs typeface="Arial"/>
            </a:endParaRPr>
          </a:p>
          <a:p>
            <a:pPr marL="342900" indent="-342900" fontAlgn="ctr">
              <a:buSzPct val="150000"/>
              <a:buFont typeface="Arial" panose="020B0604020202020204" pitchFamily="34" charset="0"/>
              <a:buChar char="•"/>
            </a:pPr>
            <a:endParaRPr lang="en-US" altLang="zh-CN" sz="2000" dirty="0">
              <a:cs typeface="Arial"/>
            </a:endParaRPr>
          </a:p>
          <a:p>
            <a:pPr marL="342900" indent="-342900" fontAlgn="ctr">
              <a:buSzPct val="150000"/>
              <a:buFont typeface="Arial" panose="020B0604020202020204" pitchFamily="34" charset="0"/>
              <a:buChar char="•"/>
            </a:pPr>
            <a:endParaRPr lang="zh-CN" altLang="zh-CN" sz="2000" dirty="0">
              <a:cs typeface="Arial"/>
            </a:endParaRPr>
          </a:p>
        </p:txBody>
      </p:sp>
      <p:pic>
        <p:nvPicPr>
          <p:cNvPr id="4" name="Picture 4" descr="Diagram&#10;&#10;Description automatically generated">
            <a:extLst>
              <a:ext uri="{FF2B5EF4-FFF2-40B4-BE49-F238E27FC236}">
                <a16:creationId xmlns:a16="http://schemas.microsoft.com/office/drawing/2014/main" id="{468BAA1B-BFFA-AA32-2559-B70F45B10009}"/>
              </a:ext>
            </a:extLst>
          </p:cNvPr>
          <p:cNvPicPr>
            <a:picLocks noChangeAspect="1"/>
          </p:cNvPicPr>
          <p:nvPr/>
        </p:nvPicPr>
        <p:blipFill>
          <a:blip r:embed="rId3"/>
          <a:stretch>
            <a:fillRect/>
          </a:stretch>
        </p:blipFill>
        <p:spPr>
          <a:xfrm>
            <a:off x="6046753" y="1182908"/>
            <a:ext cx="4606558" cy="4788234"/>
          </a:xfrm>
          <a:prstGeom prst="rect">
            <a:avLst/>
          </a:prstGeom>
        </p:spPr>
      </p:pic>
    </p:spTree>
    <p:extLst>
      <p:ext uri="{BB962C8B-B14F-4D97-AF65-F5344CB8AC3E}">
        <p14:creationId xmlns:p14="http://schemas.microsoft.com/office/powerpoint/2010/main" val="60716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EDA2DD6C-DD97-4352-AA8E-4F4611746968}" type="slidenum">
              <a:rPr lang="en-CA" smtClean="0"/>
              <a:pPr/>
              <a:t>17</a:t>
            </a:fld>
            <a:endParaRPr lang="en-CA" dirty="0"/>
          </a:p>
        </p:txBody>
      </p:sp>
      <p:sp>
        <p:nvSpPr>
          <p:cNvPr id="2" name="Title 1">
            <a:extLst>
              <a:ext uri="{FF2B5EF4-FFF2-40B4-BE49-F238E27FC236}">
                <a16:creationId xmlns:a16="http://schemas.microsoft.com/office/drawing/2014/main" id="{1328D137-281A-4DFA-999C-02CA956F9E9A}"/>
              </a:ext>
            </a:extLst>
          </p:cNvPr>
          <p:cNvSpPr>
            <a:spLocks noGrp="1"/>
          </p:cNvSpPr>
          <p:nvPr>
            <p:ph type="title"/>
          </p:nvPr>
        </p:nvSpPr>
        <p:spPr>
          <a:prstGeom prst="rect">
            <a:avLst/>
          </a:prstGeom>
        </p:spPr>
        <p:txBody>
          <a:bodyPr lIns="0" tIns="0" rIns="0" bIns="0" anchor="t"/>
          <a:lstStyle/>
          <a:p>
            <a:r>
              <a:rPr lang="en-US" altLang="zh-CN" sz="3200" dirty="0"/>
              <a:t>Back-End Database</a:t>
            </a:r>
            <a:endParaRPr lang="en-CA" sz="3200" dirty="0"/>
          </a:p>
        </p:txBody>
      </p:sp>
      <p:sp>
        <p:nvSpPr>
          <p:cNvPr id="7" name="TextBox 6">
            <a:extLst>
              <a:ext uri="{FF2B5EF4-FFF2-40B4-BE49-F238E27FC236}">
                <a16:creationId xmlns:a16="http://schemas.microsoft.com/office/drawing/2014/main" id="{8672D6D1-2FAB-474F-BBE6-068E7812AFDE}"/>
              </a:ext>
            </a:extLst>
          </p:cNvPr>
          <p:cNvSpPr txBox="1"/>
          <p:nvPr/>
        </p:nvSpPr>
        <p:spPr>
          <a:xfrm>
            <a:off x="395562" y="1373936"/>
            <a:ext cx="10751036" cy="7509748"/>
          </a:xfrm>
          <a:prstGeom prst="rect">
            <a:avLst/>
          </a:prstGeom>
          <a:noFill/>
        </p:spPr>
        <p:txBody>
          <a:bodyPr wrap="square" lIns="91440" tIns="45720" rIns="91440" bIns="45720" rtlCol="0" anchor="t">
            <a:spAutoFit/>
          </a:bodyPr>
          <a:lstStyle/>
          <a:p>
            <a:pPr>
              <a:lnSpc>
                <a:spcPct val="150000"/>
              </a:lnSpc>
              <a:buSzPct val="150000"/>
            </a:pPr>
            <a:r>
              <a:rPr lang="en-CA" altLang="zh-CN" sz="2800" b="1" dirty="0">
                <a:solidFill>
                  <a:srgbClr val="0079C3"/>
                </a:solidFill>
                <a:ea typeface="+mn-lt"/>
                <a:cs typeface="+mn-lt"/>
              </a:rPr>
              <a:t>Design of the Database</a:t>
            </a:r>
            <a:endParaRPr lang="en-CA" sz="2800" b="1" dirty="0">
              <a:solidFill>
                <a:srgbClr val="0079C3"/>
              </a:solidFill>
              <a:ea typeface="+mn-lt"/>
              <a:cs typeface="+mn-lt"/>
            </a:endParaRPr>
          </a:p>
          <a:p>
            <a:pPr marL="715645" lvl="1" indent="-342900">
              <a:lnSpc>
                <a:spcPct val="150000"/>
              </a:lnSpc>
              <a:buSzPct val="150000"/>
              <a:buFont typeface="Arial" panose="020B0604020202020204" pitchFamily="34" charset="0"/>
              <a:buChar char="•"/>
            </a:pPr>
            <a:r>
              <a:rPr lang="en-CA" sz="2200" b="1" dirty="0">
                <a:solidFill>
                  <a:srgbClr val="0079C3"/>
                </a:solidFill>
                <a:ea typeface="+mn-lt"/>
                <a:cs typeface="+mn-lt"/>
              </a:rPr>
              <a:t>Database</a:t>
            </a:r>
            <a:r>
              <a:rPr lang="en-CA" sz="2200" b="1" dirty="0">
                <a:solidFill>
                  <a:srgbClr val="0079C3"/>
                </a:solidFill>
                <a:cs typeface="Arial"/>
              </a:rPr>
              <a:t> Type: SQLite</a:t>
            </a:r>
          </a:p>
          <a:p>
            <a:pPr marL="372745" lvl="1">
              <a:lnSpc>
                <a:spcPct val="150000"/>
              </a:lnSpc>
            </a:pPr>
            <a:r>
              <a:rPr lang="en-CA" sz="2200" dirty="0">
                <a:cs typeface="Arial"/>
              </a:rPr>
              <a:t>     1</a:t>
            </a:r>
            <a:r>
              <a:rPr lang="en-CA" sz="2200" dirty="0">
                <a:ea typeface="+mn-lt"/>
                <a:cs typeface="+mn-lt"/>
              </a:rPr>
              <a:t>. Serverless and Self-Contained</a:t>
            </a:r>
            <a:endParaRPr lang="en-CA" dirty="0">
              <a:ea typeface="+mn-lt"/>
              <a:cs typeface="+mn-lt"/>
            </a:endParaRPr>
          </a:p>
          <a:p>
            <a:pPr marL="372745" lvl="1">
              <a:lnSpc>
                <a:spcPct val="150000"/>
              </a:lnSpc>
            </a:pPr>
            <a:r>
              <a:rPr lang="en-CA" sz="2200" dirty="0">
                <a:ea typeface="+mn-lt"/>
                <a:cs typeface="+mn-lt"/>
              </a:rPr>
              <a:t>     2. Zero Configuration</a:t>
            </a:r>
            <a:endParaRPr lang="en-CA" dirty="0">
              <a:ea typeface="+mn-lt"/>
              <a:cs typeface="+mn-lt"/>
            </a:endParaRPr>
          </a:p>
          <a:p>
            <a:pPr marL="372745" lvl="1">
              <a:lnSpc>
                <a:spcPct val="150000"/>
              </a:lnSpc>
            </a:pPr>
            <a:r>
              <a:rPr lang="en-CA" sz="2200" dirty="0">
                <a:ea typeface="+mn-lt"/>
                <a:cs typeface="+mn-lt"/>
              </a:rPr>
              <a:t>     3. Portability</a:t>
            </a:r>
            <a:endParaRPr lang="en-CA" dirty="0">
              <a:ea typeface="+mn-lt"/>
              <a:cs typeface="+mn-lt"/>
            </a:endParaRPr>
          </a:p>
          <a:p>
            <a:pPr marL="372745" lvl="1">
              <a:lnSpc>
                <a:spcPct val="150000"/>
              </a:lnSpc>
            </a:pPr>
            <a:r>
              <a:rPr lang="en-CA" sz="2200" dirty="0">
                <a:ea typeface="+mn-lt"/>
                <a:cs typeface="+mn-lt"/>
              </a:rPr>
              <a:t>     4. Lightweight</a:t>
            </a:r>
            <a:endParaRPr lang="en-CA" dirty="0">
              <a:ea typeface="+mn-lt"/>
              <a:cs typeface="+mn-lt"/>
            </a:endParaRPr>
          </a:p>
          <a:p>
            <a:pPr marL="715645" lvl="1" indent="-342900">
              <a:lnSpc>
                <a:spcPct val="150000"/>
              </a:lnSpc>
              <a:buSzPct val="150000"/>
              <a:buFont typeface="Arial" panose="020B0604020202020204" pitchFamily="34" charset="0"/>
              <a:buChar char="•"/>
            </a:pPr>
            <a:r>
              <a:rPr lang="en-CA" sz="2200" b="1" dirty="0">
                <a:solidFill>
                  <a:srgbClr val="0079C3"/>
                </a:solidFill>
                <a:ea typeface="+mn-lt"/>
                <a:cs typeface="+mn-lt"/>
              </a:rPr>
              <a:t>Database</a:t>
            </a:r>
            <a:r>
              <a:rPr lang="en-CA" sz="2200" b="1" dirty="0">
                <a:solidFill>
                  <a:srgbClr val="0079C3"/>
                </a:solidFill>
                <a:cs typeface="Arial"/>
              </a:rPr>
              <a:t> Structure: A single table named </a:t>
            </a:r>
            <a:r>
              <a:rPr lang="en-CA" sz="2200" b="1" dirty="0" err="1">
                <a:solidFill>
                  <a:srgbClr val="0079C3"/>
                </a:solidFill>
                <a:cs typeface="Arial"/>
              </a:rPr>
              <a:t>user_data</a:t>
            </a:r>
            <a:r>
              <a:rPr lang="en-CA" sz="2200" b="1" dirty="0">
                <a:solidFill>
                  <a:srgbClr val="0079C3"/>
                </a:solidFill>
                <a:cs typeface="Arial"/>
              </a:rPr>
              <a:t>: </a:t>
            </a:r>
            <a:endParaRPr lang="en-CA" b="1" dirty="0">
              <a:solidFill>
                <a:srgbClr val="0079C3"/>
              </a:solidFill>
            </a:endParaRPr>
          </a:p>
          <a:p>
            <a:pPr lvl="1">
              <a:lnSpc>
                <a:spcPct val="150000"/>
              </a:lnSpc>
            </a:pPr>
            <a:r>
              <a:rPr lang="en-CA" sz="2200" dirty="0">
                <a:cs typeface="Arial"/>
              </a:rPr>
              <a:t>    "Id"/ "phone"/ "address"/ "passport"/ "</a:t>
            </a:r>
            <a:r>
              <a:rPr lang="en-CA" sz="2200" dirty="0" err="1">
                <a:cs typeface="Arial"/>
              </a:rPr>
              <a:t>image_path</a:t>
            </a:r>
            <a:r>
              <a:rPr lang="en-CA" sz="2200" dirty="0">
                <a:cs typeface="Arial"/>
              </a:rPr>
              <a:t>"/ "</a:t>
            </a:r>
            <a:r>
              <a:rPr lang="en-CA" sz="2200" dirty="0" err="1">
                <a:cs typeface="Arial"/>
              </a:rPr>
              <a:t>extracted_text</a:t>
            </a:r>
            <a:r>
              <a:rPr lang="en-CA" sz="2200" dirty="0">
                <a:cs typeface="Arial"/>
              </a:rPr>
              <a:t>" </a:t>
            </a:r>
          </a:p>
          <a:p>
            <a:pPr>
              <a:lnSpc>
                <a:spcPct val="150000"/>
              </a:lnSpc>
              <a:buSzPct val="150000"/>
            </a:pPr>
            <a:endParaRPr lang="en-CA" altLang="zh-CN" sz="2200" dirty="0">
              <a:cs typeface="Arial"/>
            </a:endParaRPr>
          </a:p>
          <a:p>
            <a:pPr marL="715645" lvl="1" indent="-342900">
              <a:lnSpc>
                <a:spcPct val="150000"/>
              </a:lnSpc>
              <a:buSzPct val="100000"/>
              <a:buFont typeface="Courier New" panose="02070309020205020404" pitchFamily="49" charset="0"/>
              <a:buChar char="o"/>
            </a:pPr>
            <a:endParaRPr lang="en-CA" sz="2200" dirty="0">
              <a:cs typeface="Arial"/>
            </a:endParaRPr>
          </a:p>
          <a:p>
            <a:pPr marL="342900" indent="-342900">
              <a:lnSpc>
                <a:spcPct val="150000"/>
              </a:lnSpc>
              <a:buSzPct val="150000"/>
              <a:buFont typeface="Arial" pitchFamily="34" charset="0"/>
              <a:buChar char="•"/>
            </a:pPr>
            <a:endParaRPr lang="en-CA" sz="2200" dirty="0">
              <a:cs typeface="Arial"/>
            </a:endParaRPr>
          </a:p>
          <a:p>
            <a:pPr marL="715645" lvl="1" indent="-342900">
              <a:buSzPct val="100000"/>
              <a:buFont typeface="Courier New" panose="02070309020205020404" pitchFamily="49" charset="0"/>
              <a:buChar char="o"/>
            </a:pPr>
            <a:endParaRPr lang="en-CA" sz="2200" dirty="0">
              <a:cs typeface="Arial"/>
            </a:endParaRPr>
          </a:p>
          <a:p>
            <a:pPr marL="715645" lvl="1" indent="-342900">
              <a:buSzPct val="100000"/>
              <a:buFont typeface="Courier New" panose="02070309020205020404" pitchFamily="49" charset="0"/>
              <a:buChar char="o"/>
            </a:pPr>
            <a:endParaRPr lang="en-CA" sz="2200" dirty="0">
              <a:cs typeface="Arial"/>
            </a:endParaRPr>
          </a:p>
          <a:p>
            <a:pPr marL="342900" indent="-342900" fontAlgn="ctr">
              <a:buSzPct val="150000"/>
              <a:buFont typeface="Arial" panose="020B0604020202020204" pitchFamily="34" charset="0"/>
              <a:buChar char="•"/>
            </a:pPr>
            <a:endParaRPr lang="en-US" altLang="zh-CN" sz="2200" dirty="0">
              <a:cs typeface="Arial"/>
            </a:endParaRPr>
          </a:p>
          <a:p>
            <a:pPr marL="342900" indent="-342900" fontAlgn="ctr">
              <a:buSzPct val="150000"/>
              <a:buFont typeface="Arial" panose="020B0604020202020204" pitchFamily="34" charset="0"/>
              <a:buChar char="•"/>
            </a:pPr>
            <a:endParaRPr lang="en-US" altLang="zh-CN" sz="2200" dirty="0">
              <a:cs typeface="Arial"/>
            </a:endParaRPr>
          </a:p>
          <a:p>
            <a:pPr marL="342900" indent="-342900" fontAlgn="ctr">
              <a:buSzPct val="150000"/>
              <a:buFont typeface="Arial" panose="020B0604020202020204" pitchFamily="34" charset="0"/>
              <a:buChar char="•"/>
            </a:pPr>
            <a:endParaRPr lang="zh-CN" altLang="en-US" sz="2200" dirty="0">
              <a:cs typeface="Arial"/>
            </a:endParaRPr>
          </a:p>
        </p:txBody>
      </p:sp>
    </p:spTree>
    <p:extLst>
      <p:ext uri="{BB962C8B-B14F-4D97-AF65-F5344CB8AC3E}">
        <p14:creationId xmlns:p14="http://schemas.microsoft.com/office/powerpoint/2010/main" val="557338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EDA2DD6C-DD97-4352-AA8E-4F4611746968}" type="slidenum">
              <a:rPr lang="en-CA" smtClean="0"/>
              <a:pPr/>
              <a:t>18</a:t>
            </a:fld>
            <a:endParaRPr lang="en-CA" dirty="0"/>
          </a:p>
        </p:txBody>
      </p:sp>
      <p:sp>
        <p:nvSpPr>
          <p:cNvPr id="2" name="Title 1">
            <a:extLst>
              <a:ext uri="{FF2B5EF4-FFF2-40B4-BE49-F238E27FC236}">
                <a16:creationId xmlns:a16="http://schemas.microsoft.com/office/drawing/2014/main" id="{1328D137-281A-4DFA-999C-02CA956F9E9A}"/>
              </a:ext>
            </a:extLst>
          </p:cNvPr>
          <p:cNvSpPr>
            <a:spLocks noGrp="1"/>
          </p:cNvSpPr>
          <p:nvPr>
            <p:ph type="title"/>
          </p:nvPr>
        </p:nvSpPr>
        <p:spPr>
          <a:prstGeom prst="rect">
            <a:avLst/>
          </a:prstGeom>
        </p:spPr>
        <p:txBody>
          <a:bodyPr lIns="0" tIns="0" rIns="0" bIns="0" anchor="t"/>
          <a:lstStyle/>
          <a:p>
            <a:r>
              <a:rPr lang="en-US" sz="3200" dirty="0"/>
              <a:t>Back-End Database</a:t>
            </a:r>
            <a:endParaRPr lang="en-US" sz="3200" b="0" dirty="0"/>
          </a:p>
          <a:p>
            <a:endParaRPr lang="en-US" altLang="zh-CN" sz="3200" dirty="0"/>
          </a:p>
        </p:txBody>
      </p:sp>
      <p:sp>
        <p:nvSpPr>
          <p:cNvPr id="7" name="TextBox 6">
            <a:extLst>
              <a:ext uri="{FF2B5EF4-FFF2-40B4-BE49-F238E27FC236}">
                <a16:creationId xmlns:a16="http://schemas.microsoft.com/office/drawing/2014/main" id="{8672D6D1-2FAB-474F-BBE6-068E7812AFDE}"/>
              </a:ext>
            </a:extLst>
          </p:cNvPr>
          <p:cNvSpPr txBox="1"/>
          <p:nvPr/>
        </p:nvSpPr>
        <p:spPr>
          <a:xfrm>
            <a:off x="513878" y="1585020"/>
            <a:ext cx="10751036" cy="2199385"/>
          </a:xfrm>
          <a:prstGeom prst="rect">
            <a:avLst/>
          </a:prstGeom>
          <a:noFill/>
        </p:spPr>
        <p:txBody>
          <a:bodyPr wrap="square" lIns="91440" tIns="45720" rIns="91440" bIns="45720" rtlCol="0" anchor="t">
            <a:spAutoFit/>
          </a:bodyPr>
          <a:lstStyle/>
          <a:p>
            <a:pPr>
              <a:lnSpc>
                <a:spcPct val="150000"/>
              </a:lnSpc>
              <a:buSzPct val="150000"/>
            </a:pPr>
            <a:r>
              <a:rPr lang="en-CA" sz="2800" b="1" dirty="0">
                <a:solidFill>
                  <a:srgbClr val="0079C3"/>
                </a:solidFill>
              </a:rPr>
              <a:t>Database Operations:</a:t>
            </a:r>
            <a:endParaRPr lang="en-US" sz="2800" b="1" dirty="0">
              <a:solidFill>
                <a:srgbClr val="0079C3"/>
              </a:solidFill>
              <a:cs typeface="Arial"/>
            </a:endParaRPr>
          </a:p>
          <a:p>
            <a:pPr marL="342900" indent="-342900">
              <a:lnSpc>
                <a:spcPct val="150000"/>
              </a:lnSpc>
              <a:buSzPct val="150000"/>
              <a:buFont typeface="Arial,Sans-Serif" pitchFamily="34" charset="0"/>
              <a:buChar char="•"/>
            </a:pPr>
            <a:endParaRPr lang="en-CA" sz="2200" b="1" dirty="0">
              <a:cs typeface="Arial"/>
            </a:endParaRPr>
          </a:p>
          <a:p>
            <a:pPr marL="342900" indent="-342900">
              <a:lnSpc>
                <a:spcPct val="150000"/>
              </a:lnSpc>
              <a:buSzPct val="150000"/>
              <a:buFont typeface="Arial,Sans-Serif" pitchFamily="34" charset="0"/>
              <a:buChar char="•"/>
            </a:pPr>
            <a:endParaRPr lang="en-CA" sz="2200" b="1" dirty="0">
              <a:cs typeface="Arial"/>
            </a:endParaRPr>
          </a:p>
          <a:p>
            <a:pPr marL="372745" lvl="1">
              <a:lnSpc>
                <a:spcPct val="150000"/>
              </a:lnSpc>
            </a:pPr>
            <a:endParaRPr lang="en-CA" altLang="zh-CN" sz="2200" dirty="0">
              <a:cs typeface="Arial"/>
            </a:endParaRPr>
          </a:p>
        </p:txBody>
      </p:sp>
      <p:pic>
        <p:nvPicPr>
          <p:cNvPr id="3" name="Picture 4" descr="Icon&#10;&#10;Description automatically generated">
            <a:extLst>
              <a:ext uri="{FF2B5EF4-FFF2-40B4-BE49-F238E27FC236}">
                <a16:creationId xmlns:a16="http://schemas.microsoft.com/office/drawing/2014/main" id="{562AAE02-0873-1105-ECD6-5333D86C40C2}"/>
              </a:ext>
            </a:extLst>
          </p:cNvPr>
          <p:cNvPicPr>
            <a:picLocks noChangeAspect="1"/>
          </p:cNvPicPr>
          <p:nvPr/>
        </p:nvPicPr>
        <p:blipFill>
          <a:blip r:embed="rId3"/>
          <a:stretch>
            <a:fillRect/>
          </a:stretch>
        </p:blipFill>
        <p:spPr>
          <a:xfrm>
            <a:off x="4433359" y="2408413"/>
            <a:ext cx="1885950" cy="1504950"/>
          </a:xfrm>
          <a:prstGeom prst="rect">
            <a:avLst/>
          </a:prstGeom>
        </p:spPr>
      </p:pic>
      <p:pic>
        <p:nvPicPr>
          <p:cNvPr id="5" name="Picture 7" descr="Text, icon&#10;&#10;Description automatically generated">
            <a:extLst>
              <a:ext uri="{FF2B5EF4-FFF2-40B4-BE49-F238E27FC236}">
                <a16:creationId xmlns:a16="http://schemas.microsoft.com/office/drawing/2014/main" id="{0CBD2451-D96B-83CF-8CE4-3E8D27E640CE}"/>
              </a:ext>
            </a:extLst>
          </p:cNvPr>
          <p:cNvPicPr>
            <a:picLocks noChangeAspect="1"/>
          </p:cNvPicPr>
          <p:nvPr/>
        </p:nvPicPr>
        <p:blipFill>
          <a:blip r:embed="rId4"/>
          <a:stretch>
            <a:fillRect/>
          </a:stretch>
        </p:blipFill>
        <p:spPr>
          <a:xfrm>
            <a:off x="1174045" y="2359730"/>
            <a:ext cx="1828800" cy="1771650"/>
          </a:xfrm>
          <a:prstGeom prst="rect">
            <a:avLst/>
          </a:prstGeom>
        </p:spPr>
      </p:pic>
      <p:pic>
        <p:nvPicPr>
          <p:cNvPr id="8" name="Picture 8" descr="Icon&#10;&#10;Description automatically generated">
            <a:extLst>
              <a:ext uri="{FF2B5EF4-FFF2-40B4-BE49-F238E27FC236}">
                <a16:creationId xmlns:a16="http://schemas.microsoft.com/office/drawing/2014/main" id="{CCBF270F-3C70-066F-E58E-251324E6FCA1}"/>
              </a:ext>
            </a:extLst>
          </p:cNvPr>
          <p:cNvPicPr>
            <a:picLocks noChangeAspect="1"/>
          </p:cNvPicPr>
          <p:nvPr/>
        </p:nvPicPr>
        <p:blipFill>
          <a:blip r:embed="rId5"/>
          <a:stretch>
            <a:fillRect/>
          </a:stretch>
        </p:blipFill>
        <p:spPr>
          <a:xfrm>
            <a:off x="7565672" y="2038351"/>
            <a:ext cx="2465210" cy="2061632"/>
          </a:xfrm>
          <a:prstGeom prst="rect">
            <a:avLst/>
          </a:prstGeom>
        </p:spPr>
      </p:pic>
      <p:sp>
        <p:nvSpPr>
          <p:cNvPr id="9" name="TextBox 8">
            <a:extLst>
              <a:ext uri="{FF2B5EF4-FFF2-40B4-BE49-F238E27FC236}">
                <a16:creationId xmlns:a16="http://schemas.microsoft.com/office/drawing/2014/main" id="{9813E936-18B5-7A00-62BC-380BFC414DE3}"/>
              </a:ext>
            </a:extLst>
          </p:cNvPr>
          <p:cNvSpPr txBox="1"/>
          <p:nvPr/>
        </p:nvSpPr>
        <p:spPr>
          <a:xfrm>
            <a:off x="1119012" y="4096456"/>
            <a:ext cx="2813755"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CA" sz="2200" dirty="0">
                <a:cs typeface="Arial"/>
              </a:rPr>
              <a:t>Create</a:t>
            </a:r>
            <a:r>
              <a:rPr lang="en-US" sz="2200" dirty="0">
                <a:cs typeface="Arial"/>
              </a:rPr>
              <a:t>​</a:t>
            </a:r>
            <a:endParaRPr lang="en-US" dirty="0"/>
          </a:p>
          <a:p>
            <a:pPr lvl="1"/>
            <a:endParaRPr lang="en-US" sz="2200" dirty="0">
              <a:cs typeface="Arial"/>
            </a:endParaRPr>
          </a:p>
        </p:txBody>
      </p:sp>
      <p:sp>
        <p:nvSpPr>
          <p:cNvPr id="10" name="TextBox 9">
            <a:extLst>
              <a:ext uri="{FF2B5EF4-FFF2-40B4-BE49-F238E27FC236}">
                <a16:creationId xmlns:a16="http://schemas.microsoft.com/office/drawing/2014/main" id="{7B758A06-F2A0-B733-913D-C696FB7214B6}"/>
              </a:ext>
            </a:extLst>
          </p:cNvPr>
          <p:cNvSpPr txBox="1"/>
          <p:nvPr/>
        </p:nvSpPr>
        <p:spPr>
          <a:xfrm>
            <a:off x="4435122" y="4096456"/>
            <a:ext cx="292664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CA" sz="2200" dirty="0">
                <a:cs typeface="Arial"/>
              </a:rPr>
              <a:t>Insert</a:t>
            </a:r>
            <a:r>
              <a:rPr lang="en-US" sz="2200" dirty="0">
                <a:cs typeface="Arial"/>
              </a:rPr>
              <a:t>​</a:t>
            </a:r>
          </a:p>
          <a:p>
            <a:pPr lvl="1"/>
            <a:endParaRPr lang="en-CA" sz="2200" dirty="0">
              <a:cs typeface="Arial"/>
            </a:endParaRPr>
          </a:p>
        </p:txBody>
      </p:sp>
      <p:sp>
        <p:nvSpPr>
          <p:cNvPr id="11" name="TextBox 10">
            <a:extLst>
              <a:ext uri="{FF2B5EF4-FFF2-40B4-BE49-F238E27FC236}">
                <a16:creationId xmlns:a16="http://schemas.microsoft.com/office/drawing/2014/main" id="{D615CD16-804F-5C9A-FA2E-C6726D1C6F50}"/>
              </a:ext>
            </a:extLst>
          </p:cNvPr>
          <p:cNvSpPr txBox="1"/>
          <p:nvPr/>
        </p:nvSpPr>
        <p:spPr>
          <a:xfrm>
            <a:off x="8280400" y="4004733"/>
            <a:ext cx="27432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CA" sz="2200" dirty="0"/>
              <a:t>Query</a:t>
            </a:r>
            <a:endParaRPr lang="en-US" dirty="0"/>
          </a:p>
        </p:txBody>
      </p:sp>
    </p:spTree>
    <p:extLst>
      <p:ext uri="{BB962C8B-B14F-4D97-AF65-F5344CB8AC3E}">
        <p14:creationId xmlns:p14="http://schemas.microsoft.com/office/powerpoint/2010/main" val="1269508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6163E1-E4E4-4E9F-B1B6-330E293F68CE}"/>
              </a:ext>
            </a:extLst>
          </p:cNvPr>
          <p:cNvSpPr txBox="1">
            <a:spLocks/>
          </p:cNvSpPr>
          <p:nvPr/>
        </p:nvSpPr>
        <p:spPr>
          <a:xfrm>
            <a:off x="374225" y="332656"/>
            <a:ext cx="2853070" cy="639683"/>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CA" sz="3400" b="1" dirty="0">
              <a:solidFill>
                <a:schemeClr val="bg1"/>
              </a:solidFill>
            </a:endParaRPr>
          </a:p>
        </p:txBody>
      </p:sp>
      <p:sp>
        <p:nvSpPr>
          <p:cNvPr id="4" name="Text Placeholder 3">
            <a:extLst>
              <a:ext uri="{FF2B5EF4-FFF2-40B4-BE49-F238E27FC236}">
                <a16:creationId xmlns:a16="http://schemas.microsoft.com/office/drawing/2014/main" id="{4339162D-454F-401E-95B3-3FCDB20637C1}"/>
              </a:ext>
            </a:extLst>
          </p:cNvPr>
          <p:cNvSpPr txBox="1">
            <a:spLocks/>
          </p:cNvSpPr>
          <p:nvPr/>
        </p:nvSpPr>
        <p:spPr>
          <a:xfrm>
            <a:off x="839416" y="1397928"/>
            <a:ext cx="10195559" cy="46233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600"/>
              </a:spcBef>
              <a:buNone/>
            </a:pPr>
            <a:r>
              <a:rPr lang="en-HK" sz="1200" dirty="0">
                <a:solidFill>
                  <a:schemeClr val="tx1"/>
                </a:solidFill>
              </a:rPr>
              <a:t>ALL VIEWS OR STATEMENTS EXPRESSED BY GUESTS AT THE EVENT DO NOT REPRESENT ANY IDEA OR VIEWS OF THEIR RESPECTIVE EMPLOYERS BUT JUST THEIR PERSONAL VIEWS ONLY. </a:t>
            </a:r>
            <a:r>
              <a:rPr lang="en-US" sz="1200" dirty="0">
                <a:solidFill>
                  <a:schemeClr val="tx1"/>
                </a:solidFill>
              </a:rPr>
              <a:t>ALL INFORMATION CONVEYED IN THE EVENT OR RELEVANT iDRIVECAREER (“iDC”) PUBLICATIONS ISSUED AT IDC WEBSITE, WECHAT OFFICIAL ACCOUNT, AND WECHAT GROUP(S) ARE PROVIDED “AS IS” WITHOUT WARRANTIES, EXPRESSED OR IMPLIED, OR REPRESENTATIONS OF ANY KIND. TO THE FULLEST EXTENT PERMISSIBLE UNDER APPLICABLE LAW,  iDC OR iDC STAFF OR ANY OF ITS MANAGEMENT MEMBER, OR DIRECTORS WILL NOT BE LIABLE FOR THE QUALITY, ACCURACY, COMPLETENESS, RELIABILITY OR TIMELINESS OF THIS INFORMATION, OR FOR ANY DIRECT, INDIRECT, CONSEQUENTIAL, INCIDENTAL, SPECIAL OR PUNITIVE DAMAGES THAT MAY ARISE OUT OF THE USE OF THIS INFORMATION BY YOU OR ANYONE ELSE (INCLUDING, BUT NOT LIMITED TO, LOST PROFITS, LOSS OF OPPORTUNITIES, TRADING LOSSES, AND DAMAGES THAT MAY RESULT FROM ANY INACCURACY OR INCOMPLETENESS OF THIS INFORMATION). TO THE FULLEST EXTENT PERMITTED BY LAW, IDC WILL NOT BE LIABLE TO YOU OR ANYONE ELSE UNDER ANY TORT, CONTRACT, NEGLIGENCE, STRICT LIABILITY, PRODUCTS LIABILITY, OR OTHER THEORY WITH RESPECT TO THIS PRESENTATION OF INFORMATION.</a:t>
            </a:r>
            <a:r>
              <a:rPr lang="en-CA" sz="1200" dirty="0">
                <a:solidFill>
                  <a:schemeClr val="tx1"/>
                </a:solidFill>
              </a:rPr>
              <a:t> </a:t>
            </a:r>
          </a:p>
          <a:p>
            <a:pPr marL="0" indent="0" algn="just">
              <a:lnSpc>
                <a:spcPct val="100000"/>
              </a:lnSpc>
              <a:spcBef>
                <a:spcPts val="600"/>
              </a:spcBef>
              <a:buNone/>
            </a:pPr>
            <a:endParaRPr lang="en-US" sz="1200" b="1" u="sng" kern="100" dirty="0">
              <a:solidFill>
                <a:srgbClr val="000000"/>
              </a:solidFill>
              <a:effectLst/>
              <a:ea typeface="Times New Roman" panose="02020603050405020304" pitchFamily="18" charset="0"/>
              <a:cs typeface="Times New Roman" panose="02020603050405020304" pitchFamily="18" charset="0"/>
            </a:endParaRPr>
          </a:p>
          <a:p>
            <a:pPr marL="0" indent="0" algn="just">
              <a:lnSpc>
                <a:spcPct val="100000"/>
              </a:lnSpc>
              <a:spcBef>
                <a:spcPts val="600"/>
              </a:spcBef>
              <a:buNone/>
            </a:pPr>
            <a:r>
              <a:rPr lang="en-US" sz="1200" b="1" u="sng" kern="100" dirty="0">
                <a:solidFill>
                  <a:srgbClr val="000000"/>
                </a:solidFill>
                <a:effectLst/>
                <a:ea typeface="Times New Roman" panose="02020603050405020304" pitchFamily="18" charset="0"/>
                <a:cs typeface="Times New Roman" panose="02020603050405020304" pitchFamily="18" charset="0"/>
              </a:rPr>
              <a:t>PROMOTIONAL MATERIAL</a:t>
            </a:r>
            <a:r>
              <a:rPr lang="en-US" sz="1200" b="1" kern="100" dirty="0">
                <a:solidFill>
                  <a:srgbClr val="000000"/>
                </a:solidFill>
                <a:effectLst/>
                <a:ea typeface="Times New Roman" panose="02020603050405020304" pitchFamily="18" charset="0"/>
                <a:cs typeface="Times New Roman" panose="02020603050405020304" pitchFamily="18" charset="0"/>
              </a:rPr>
              <a:t> –</a:t>
            </a:r>
            <a:r>
              <a:rPr lang="en-US" sz="1200" kern="100" dirty="0">
                <a:solidFill>
                  <a:srgbClr val="000000"/>
                </a:solidFill>
                <a:effectLst/>
                <a:ea typeface="Times New Roman" panose="02020603050405020304" pitchFamily="18" charset="0"/>
                <a:cs typeface="Times New Roman" panose="02020603050405020304" pitchFamily="18" charset="0"/>
              </a:rPr>
              <a:t> PICTURES AND/OR VIDEOS MAY BE TAKEN DURING THE EVENT DAY. BY ATTENDING </a:t>
            </a:r>
            <a:r>
              <a:rPr lang="en-US" sz="1200" u="sng" kern="100" dirty="0">
                <a:solidFill>
                  <a:srgbClr val="000000"/>
                </a:solidFill>
                <a:effectLst/>
                <a:ea typeface="宋体" panose="02010600030101010101" pitchFamily="2" charset="-122"/>
                <a:cs typeface="Times New Roman" panose="02020603050405020304" pitchFamily="18" charset="0"/>
              </a:rPr>
              <a:t>IDRIVECAREER</a:t>
            </a:r>
            <a:r>
              <a:rPr lang="en-US" sz="1200" kern="100" dirty="0">
                <a:solidFill>
                  <a:srgbClr val="000000"/>
                </a:solidFill>
                <a:effectLst/>
                <a:ea typeface="Times New Roman" panose="02020603050405020304" pitchFamily="18" charset="0"/>
                <a:cs typeface="Times New Roman" panose="02020603050405020304" pitchFamily="18" charset="0"/>
              </a:rPr>
              <a:t> EVENT, YOU GIVE YOUR PERMISSION TO</a:t>
            </a:r>
            <a:r>
              <a:rPr lang="en-US" sz="1200" kern="100" dirty="0">
                <a:solidFill>
                  <a:srgbClr val="000000"/>
                </a:solidFill>
                <a:effectLst/>
                <a:ea typeface="宋体" panose="02010600030101010101" pitchFamily="2" charset="-122"/>
                <a:cs typeface="Times New Roman" panose="02020603050405020304" pitchFamily="18" charset="0"/>
              </a:rPr>
              <a:t> </a:t>
            </a:r>
            <a:r>
              <a:rPr lang="en-US" sz="1200" u="sng" kern="100" dirty="0">
                <a:solidFill>
                  <a:srgbClr val="000000"/>
                </a:solidFill>
                <a:effectLst/>
                <a:ea typeface="宋体" panose="02010600030101010101" pitchFamily="2" charset="-122"/>
                <a:cs typeface="Times New Roman" panose="02020603050405020304" pitchFamily="18" charset="0"/>
              </a:rPr>
              <a:t>IDRIVECAREER</a:t>
            </a:r>
            <a:r>
              <a:rPr lang="en-US" sz="1200" kern="100" dirty="0">
                <a:solidFill>
                  <a:srgbClr val="000000"/>
                </a:solidFill>
                <a:effectLst/>
                <a:ea typeface="宋体" panose="02010600030101010101" pitchFamily="2" charset="-122"/>
                <a:cs typeface="Times New Roman" panose="02020603050405020304" pitchFamily="18" charset="0"/>
              </a:rPr>
              <a:t> TO </a:t>
            </a:r>
            <a:r>
              <a:rPr lang="en-US" sz="1200" kern="100" dirty="0">
                <a:solidFill>
                  <a:srgbClr val="000000"/>
                </a:solidFill>
                <a:effectLst/>
                <a:ea typeface="Times New Roman" panose="02020603050405020304" pitchFamily="18" charset="0"/>
                <a:cs typeface="Times New Roman" panose="02020603050405020304" pitchFamily="18" charset="0"/>
              </a:rPr>
              <a:t>USE YOUR NAME, LIKENESS, IMAGE, VOICE, AND/OR APPEARANCE AS SUCH MAY BE EMBODIED IN ANY PICTURES, PHOTOS, VIDEO RECORDINGS, AUDIOTAPES, DIGITAL IMAGES, AND THE LIKE, TAKEN OR MADE DURING AND FOR THE EVENT. YOU AGREE THAT</a:t>
            </a:r>
            <a:r>
              <a:rPr lang="en-US" sz="1200" kern="100" dirty="0">
                <a:solidFill>
                  <a:srgbClr val="000000"/>
                </a:solidFill>
                <a:effectLst/>
                <a:ea typeface="宋体" panose="02010600030101010101" pitchFamily="2" charset="-122"/>
                <a:cs typeface="Times New Roman" panose="02020603050405020304" pitchFamily="18" charset="0"/>
              </a:rPr>
              <a:t> </a:t>
            </a:r>
            <a:r>
              <a:rPr lang="en-US" sz="1200" u="sng" kern="100" dirty="0">
                <a:solidFill>
                  <a:srgbClr val="000000"/>
                </a:solidFill>
                <a:effectLst/>
                <a:ea typeface="宋体" panose="02010600030101010101" pitchFamily="2" charset="-122"/>
                <a:cs typeface="Times New Roman" panose="02020603050405020304" pitchFamily="18" charset="0"/>
              </a:rPr>
              <a:t>IDRIVECAREER</a:t>
            </a:r>
            <a:r>
              <a:rPr lang="en-US" sz="1200" kern="100" dirty="0">
                <a:solidFill>
                  <a:srgbClr val="000000"/>
                </a:solidFill>
                <a:effectLst/>
                <a:ea typeface="宋体" panose="02010600030101010101" pitchFamily="2" charset="-122"/>
                <a:cs typeface="Times New Roman" panose="02020603050405020304" pitchFamily="18" charset="0"/>
              </a:rPr>
              <a:t> </a:t>
            </a:r>
            <a:r>
              <a:rPr lang="en-US" sz="1200" kern="100" dirty="0">
                <a:solidFill>
                  <a:srgbClr val="000000"/>
                </a:solidFill>
                <a:effectLst/>
                <a:ea typeface="Times New Roman" panose="02020603050405020304" pitchFamily="18" charset="0"/>
                <a:cs typeface="Times New Roman" panose="02020603050405020304" pitchFamily="18" charset="0"/>
              </a:rPr>
              <a:t>HAS COMPLETE OWNERSHIP OF SUCH PICTURES, AUDIOS, VIDEOS, ETC., INCLUDING THE ENTIRE COPYRIGHT, AND MAY USE THEM FOR ANY LAWFULLY PERMITTED PURPOSE. THESE USES INCLUDE, BUT ARE NOT LIMITED TO ILLUSTRATIONS, BULLETINS, EXHIBITIONS, VIDEOTAPES, REPRINTS, REPRODUCTIONS, PUBLICATIONS, ADVERTISEMENTS, AND ANY PROMOTIONAL OR EDUCATIONAL MATERIALS IN ANY MEDIUM NOW KNOWN OR LATER DEVELOPED, INCLUDING BUT NOT LIMITED TO THE INTERNET. YOU ACKNOWLEDGE THAT YOU WILL NOT SEEK TO RECEIVE ANY COMPENSATION, ETC. FOR THE USE OF SUCH PICTURES, AUDIOS, VIDEOS, ETC., AND HEREBY RELEASE</a:t>
            </a:r>
            <a:r>
              <a:rPr lang="en-US" sz="1200" kern="100" dirty="0">
                <a:solidFill>
                  <a:srgbClr val="000000"/>
                </a:solidFill>
                <a:ea typeface="宋体" panose="02010600030101010101" pitchFamily="2" charset="-122"/>
                <a:cs typeface="Times New Roman" panose="02020603050405020304" pitchFamily="18" charset="0"/>
              </a:rPr>
              <a:t> </a:t>
            </a:r>
            <a:r>
              <a:rPr lang="en-US" sz="1200" u="sng" kern="100" dirty="0">
                <a:solidFill>
                  <a:srgbClr val="000000"/>
                </a:solidFill>
                <a:effectLst/>
                <a:ea typeface="宋体" panose="02010600030101010101" pitchFamily="2" charset="-122"/>
                <a:cs typeface="Times New Roman" panose="02020603050405020304" pitchFamily="18" charset="0"/>
              </a:rPr>
              <a:t>IDRIVECAREER</a:t>
            </a:r>
            <a:r>
              <a:rPr lang="en-US" sz="1200" kern="100" dirty="0">
                <a:solidFill>
                  <a:srgbClr val="000000"/>
                </a:solidFill>
                <a:effectLst/>
                <a:ea typeface="宋体" panose="02010600030101010101" pitchFamily="2" charset="-122"/>
                <a:cs typeface="Times New Roman" panose="02020603050405020304" pitchFamily="18" charset="0"/>
              </a:rPr>
              <a:t> AND/OR ITS DIRECTORS, STAFF, INDEPENDENT CONTRACTORS, MENTORS, VOLUNTEERS</a:t>
            </a:r>
            <a:r>
              <a:rPr lang="en-US" sz="1200" kern="100" dirty="0">
                <a:solidFill>
                  <a:srgbClr val="000000"/>
                </a:solidFill>
                <a:effectLst/>
                <a:ea typeface="Times New Roman" panose="02020603050405020304" pitchFamily="18" charset="0"/>
                <a:cs typeface="Times New Roman" panose="02020603050405020304" pitchFamily="18" charset="0"/>
              </a:rPr>
              <a:t>, AGENTS, AND ASSIGNS FROM ANY AND ALL CLAIMS WHICH ARISE OUT OF OR ARE IN ANY WAY CONNECTED WITH SUCH USE.</a:t>
            </a:r>
            <a:endParaRPr lang="en-CA" sz="1200" kern="100" dirty="0">
              <a:effectLst/>
              <a:ea typeface="宋体" panose="02010600030101010101" pitchFamily="2" charset="-122"/>
              <a:cs typeface="Times New Roman" panose="02020603050405020304" pitchFamily="18" charset="0"/>
            </a:endParaRPr>
          </a:p>
        </p:txBody>
      </p:sp>
      <p:sp>
        <p:nvSpPr>
          <p:cNvPr id="5" name="Slide Number Placeholder 4"/>
          <p:cNvSpPr>
            <a:spLocks noGrp="1"/>
          </p:cNvSpPr>
          <p:nvPr>
            <p:ph type="sldNum" sz="quarter" idx="10"/>
          </p:nvPr>
        </p:nvSpPr>
        <p:spPr/>
        <p:txBody>
          <a:bodyPr/>
          <a:lstStyle/>
          <a:p>
            <a:fld id="{EDA2DD6C-DD97-4352-AA8E-4F4611746968}" type="slidenum">
              <a:rPr lang="en-CA" smtClean="0"/>
              <a:pPr/>
              <a:t>1</a:t>
            </a:fld>
            <a:endParaRPr lang="en-CA" dirty="0"/>
          </a:p>
        </p:txBody>
      </p:sp>
      <p:sp>
        <p:nvSpPr>
          <p:cNvPr id="2" name="Title 1">
            <a:extLst>
              <a:ext uri="{FF2B5EF4-FFF2-40B4-BE49-F238E27FC236}">
                <a16:creationId xmlns:a16="http://schemas.microsoft.com/office/drawing/2014/main" id="{5A6423F6-DD5F-4726-96A9-49966C6F08D2}"/>
              </a:ext>
            </a:extLst>
          </p:cNvPr>
          <p:cNvSpPr>
            <a:spLocks noGrp="1"/>
          </p:cNvSpPr>
          <p:nvPr>
            <p:ph type="title"/>
          </p:nvPr>
        </p:nvSpPr>
        <p:spPr/>
        <p:txBody>
          <a:bodyPr/>
          <a:lstStyle/>
          <a:p>
            <a:r>
              <a:rPr lang="en-US" sz="3200" b="1" dirty="0">
                <a:solidFill>
                  <a:schemeClr val="bg1"/>
                </a:solidFill>
              </a:rPr>
              <a:t>Disclaimer</a:t>
            </a:r>
            <a:endParaRPr lang="en-CA" sz="3200" dirty="0"/>
          </a:p>
        </p:txBody>
      </p:sp>
    </p:spTree>
    <p:extLst>
      <p:ext uri="{BB962C8B-B14F-4D97-AF65-F5344CB8AC3E}">
        <p14:creationId xmlns:p14="http://schemas.microsoft.com/office/powerpoint/2010/main" val="621156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EDA2DD6C-DD97-4352-AA8E-4F4611746968}" type="slidenum">
              <a:rPr lang="en-CA" smtClean="0"/>
              <a:pPr/>
              <a:t>19</a:t>
            </a:fld>
            <a:endParaRPr lang="en-CA" dirty="0"/>
          </a:p>
        </p:txBody>
      </p:sp>
      <p:sp>
        <p:nvSpPr>
          <p:cNvPr id="2" name="Title 1">
            <a:extLst>
              <a:ext uri="{FF2B5EF4-FFF2-40B4-BE49-F238E27FC236}">
                <a16:creationId xmlns:a16="http://schemas.microsoft.com/office/drawing/2014/main" id="{1328D137-281A-4DFA-999C-02CA956F9E9A}"/>
              </a:ext>
            </a:extLst>
          </p:cNvPr>
          <p:cNvSpPr>
            <a:spLocks noGrp="1"/>
          </p:cNvSpPr>
          <p:nvPr>
            <p:ph type="title"/>
          </p:nvPr>
        </p:nvSpPr>
        <p:spPr>
          <a:prstGeom prst="rect">
            <a:avLst/>
          </a:prstGeom>
        </p:spPr>
        <p:txBody>
          <a:bodyPr lIns="0" tIns="0" rIns="0" bIns="0" anchor="t"/>
          <a:lstStyle/>
          <a:p>
            <a:r>
              <a:rPr lang="en-US" sz="3200" dirty="0"/>
              <a:t>Diagrams</a:t>
            </a:r>
            <a:endParaRPr lang="en-US" sz="3200" b="0" dirty="0"/>
          </a:p>
          <a:p>
            <a:endParaRPr lang="en-US" altLang="zh-CN" sz="3200" dirty="0"/>
          </a:p>
        </p:txBody>
      </p:sp>
      <p:pic>
        <p:nvPicPr>
          <p:cNvPr id="5" name="Picture 6" descr="Diagram&#10;&#10;Description automatically generated">
            <a:extLst>
              <a:ext uri="{FF2B5EF4-FFF2-40B4-BE49-F238E27FC236}">
                <a16:creationId xmlns:a16="http://schemas.microsoft.com/office/drawing/2014/main" id="{DB96FF0B-AEB0-24C2-8D87-65C15121F9FB}"/>
              </a:ext>
            </a:extLst>
          </p:cNvPr>
          <p:cNvPicPr>
            <a:picLocks noChangeAspect="1"/>
          </p:cNvPicPr>
          <p:nvPr/>
        </p:nvPicPr>
        <p:blipFill>
          <a:blip r:embed="rId3"/>
          <a:stretch>
            <a:fillRect/>
          </a:stretch>
        </p:blipFill>
        <p:spPr>
          <a:xfrm>
            <a:off x="6951443" y="1948408"/>
            <a:ext cx="4627285" cy="4157328"/>
          </a:xfrm>
          <a:prstGeom prst="rect">
            <a:avLst/>
          </a:prstGeom>
        </p:spPr>
      </p:pic>
      <p:pic>
        <p:nvPicPr>
          <p:cNvPr id="7" name="Picture 7" descr="Diagram&#10;&#10;Description automatically generated">
            <a:extLst>
              <a:ext uri="{FF2B5EF4-FFF2-40B4-BE49-F238E27FC236}">
                <a16:creationId xmlns:a16="http://schemas.microsoft.com/office/drawing/2014/main" id="{AD9EC850-E298-F9AA-4595-4DF937EDFEF8}"/>
              </a:ext>
            </a:extLst>
          </p:cNvPr>
          <p:cNvPicPr>
            <a:picLocks noChangeAspect="1"/>
          </p:cNvPicPr>
          <p:nvPr/>
        </p:nvPicPr>
        <p:blipFill>
          <a:blip r:embed="rId4"/>
          <a:stretch>
            <a:fillRect/>
          </a:stretch>
        </p:blipFill>
        <p:spPr>
          <a:xfrm>
            <a:off x="-481369" y="2599288"/>
            <a:ext cx="7432812" cy="2919181"/>
          </a:xfrm>
          <a:prstGeom prst="rect">
            <a:avLst/>
          </a:prstGeom>
        </p:spPr>
      </p:pic>
      <p:sp>
        <p:nvSpPr>
          <p:cNvPr id="8" name="TextBox 7">
            <a:extLst>
              <a:ext uri="{FF2B5EF4-FFF2-40B4-BE49-F238E27FC236}">
                <a16:creationId xmlns:a16="http://schemas.microsoft.com/office/drawing/2014/main" id="{F0EF1E6D-81E7-B25A-E108-A7F12BA58D79}"/>
              </a:ext>
            </a:extLst>
          </p:cNvPr>
          <p:cNvSpPr txBox="1"/>
          <p:nvPr/>
        </p:nvSpPr>
        <p:spPr>
          <a:xfrm>
            <a:off x="1051260" y="1425188"/>
            <a:ext cx="52834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79C3"/>
                </a:solidFill>
                <a:cs typeface="Arial"/>
              </a:rPr>
              <a:t>Backend Inside Connection</a:t>
            </a:r>
            <a:endParaRPr lang="en-US" sz="2800" b="1" dirty="0">
              <a:solidFill>
                <a:srgbClr val="0079C3"/>
              </a:solidFill>
            </a:endParaRPr>
          </a:p>
        </p:txBody>
      </p:sp>
      <p:sp>
        <p:nvSpPr>
          <p:cNvPr id="9" name="TextBox 8">
            <a:extLst>
              <a:ext uri="{FF2B5EF4-FFF2-40B4-BE49-F238E27FC236}">
                <a16:creationId xmlns:a16="http://schemas.microsoft.com/office/drawing/2014/main" id="{8E9FE979-B8F7-AECC-DCB1-40DEEE88E17B}"/>
              </a:ext>
            </a:extLst>
          </p:cNvPr>
          <p:cNvSpPr txBox="1"/>
          <p:nvPr/>
        </p:nvSpPr>
        <p:spPr>
          <a:xfrm>
            <a:off x="8128000" y="1439333"/>
            <a:ext cx="328788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79C3"/>
                </a:solidFill>
                <a:cs typeface="Arial"/>
              </a:rPr>
              <a:t>End to End</a:t>
            </a:r>
            <a:endParaRPr lang="en-US" sz="2800" b="1" dirty="0">
              <a:solidFill>
                <a:srgbClr val="0079C3"/>
              </a:solidFill>
            </a:endParaRPr>
          </a:p>
        </p:txBody>
      </p:sp>
    </p:spTree>
    <p:extLst>
      <p:ext uri="{BB962C8B-B14F-4D97-AF65-F5344CB8AC3E}">
        <p14:creationId xmlns:p14="http://schemas.microsoft.com/office/powerpoint/2010/main" val="1839556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FF77EB-986D-71EC-E7B2-19A922C035B8}"/>
              </a:ext>
            </a:extLst>
          </p:cNvPr>
          <p:cNvSpPr>
            <a:spLocks noGrp="1"/>
          </p:cNvSpPr>
          <p:nvPr>
            <p:ph type="sldNum" sz="quarter" idx="10"/>
          </p:nvPr>
        </p:nvSpPr>
        <p:spPr/>
        <p:txBody>
          <a:bodyPr/>
          <a:lstStyle/>
          <a:p>
            <a:fld id="{EDA2DD6C-DD97-4352-AA8E-4F4611746968}" type="slidenum">
              <a:rPr lang="en-CA" smtClean="0"/>
              <a:pPr/>
              <a:t>20</a:t>
            </a:fld>
            <a:endParaRPr lang="en-CA" dirty="0"/>
          </a:p>
        </p:txBody>
      </p:sp>
      <p:sp>
        <p:nvSpPr>
          <p:cNvPr id="3" name="Title 2">
            <a:extLst>
              <a:ext uri="{FF2B5EF4-FFF2-40B4-BE49-F238E27FC236}">
                <a16:creationId xmlns:a16="http://schemas.microsoft.com/office/drawing/2014/main" id="{BA1ED8C7-DE3B-B915-1BEC-9047C4E0AD7A}"/>
              </a:ext>
            </a:extLst>
          </p:cNvPr>
          <p:cNvSpPr>
            <a:spLocks noGrp="1"/>
          </p:cNvSpPr>
          <p:nvPr>
            <p:ph type="title"/>
          </p:nvPr>
        </p:nvSpPr>
        <p:spPr/>
        <p:txBody>
          <a:bodyPr lIns="0" tIns="0" rIns="0" bIns="0" anchor="t"/>
          <a:lstStyle/>
          <a:p>
            <a:r>
              <a:rPr lang="en-US"/>
              <a:t>Next Stage</a:t>
            </a:r>
            <a:r>
              <a:rPr lang="en-US" dirty="0"/>
              <a:t> (Front-End)</a:t>
            </a:r>
            <a:endParaRPr lang="en-US"/>
          </a:p>
        </p:txBody>
      </p:sp>
      <p:pic>
        <p:nvPicPr>
          <p:cNvPr id="4" name="Picture 4" descr="Diagram&#10;&#10;Description automatically generated">
            <a:extLst>
              <a:ext uri="{FF2B5EF4-FFF2-40B4-BE49-F238E27FC236}">
                <a16:creationId xmlns:a16="http://schemas.microsoft.com/office/drawing/2014/main" id="{CA479762-62E3-3830-7D8C-92D7DFAF136A}"/>
              </a:ext>
            </a:extLst>
          </p:cNvPr>
          <p:cNvPicPr>
            <a:picLocks noChangeAspect="1"/>
          </p:cNvPicPr>
          <p:nvPr/>
        </p:nvPicPr>
        <p:blipFill>
          <a:blip r:embed="rId2"/>
          <a:stretch>
            <a:fillRect/>
          </a:stretch>
        </p:blipFill>
        <p:spPr>
          <a:xfrm>
            <a:off x="735107" y="1395350"/>
            <a:ext cx="6561710" cy="4766919"/>
          </a:xfrm>
          <a:prstGeom prst="rect">
            <a:avLst/>
          </a:prstGeom>
        </p:spPr>
      </p:pic>
      <p:sp>
        <p:nvSpPr>
          <p:cNvPr id="5" name="TextBox 4">
            <a:extLst>
              <a:ext uri="{FF2B5EF4-FFF2-40B4-BE49-F238E27FC236}">
                <a16:creationId xmlns:a16="http://schemas.microsoft.com/office/drawing/2014/main" id="{77C51E98-D845-8EF4-099D-FCD1DA080862}"/>
              </a:ext>
            </a:extLst>
          </p:cNvPr>
          <p:cNvSpPr txBox="1"/>
          <p:nvPr/>
        </p:nvSpPr>
        <p:spPr>
          <a:xfrm>
            <a:off x="7220322" y="1288676"/>
            <a:ext cx="402291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b="1" i="0" u="none" strike="noStrike" dirty="0">
              <a:solidFill>
                <a:srgbClr val="000000"/>
              </a:solidFill>
              <a:latin typeface="Arial"/>
              <a:cs typeface="Arial"/>
            </a:endParaRPr>
          </a:p>
        </p:txBody>
      </p:sp>
      <p:sp>
        <p:nvSpPr>
          <p:cNvPr id="6" name="TextBox 5">
            <a:extLst>
              <a:ext uri="{FF2B5EF4-FFF2-40B4-BE49-F238E27FC236}">
                <a16:creationId xmlns:a16="http://schemas.microsoft.com/office/drawing/2014/main" id="{FA77F667-85E7-78CE-D0FB-513E986CD382}"/>
              </a:ext>
            </a:extLst>
          </p:cNvPr>
          <p:cNvSpPr txBox="1"/>
          <p:nvPr/>
        </p:nvSpPr>
        <p:spPr>
          <a:xfrm>
            <a:off x="7343359" y="1686725"/>
            <a:ext cx="4422655"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79C3"/>
                </a:solidFill>
                <a:cs typeface="Arial"/>
              </a:rPr>
              <a:t>Things to Add:</a:t>
            </a:r>
          </a:p>
          <a:p>
            <a:pPr marL="171450" indent="-171450">
              <a:buSzPct val="150000"/>
              <a:buFont typeface="Arial" panose="020B0604020202020204" pitchFamily="34" charset="0"/>
              <a:buChar char="•"/>
            </a:pPr>
            <a:endParaRPr lang="en-US" sz="1200" dirty="0">
              <a:cs typeface="Arial"/>
            </a:endParaRPr>
          </a:p>
          <a:p>
            <a:pPr marL="342900" indent="-342900">
              <a:buSzPct val="150000"/>
              <a:buFont typeface="Arial" panose="020B0604020202020204" pitchFamily="34" charset="0"/>
              <a:buChar char="•"/>
            </a:pPr>
            <a:r>
              <a:rPr lang="en-US" sz="2400" dirty="0">
                <a:cs typeface="Arial"/>
              </a:rPr>
              <a:t>Sign up/Sign in</a:t>
            </a:r>
          </a:p>
          <a:p>
            <a:pPr marL="342900" indent="-342900">
              <a:buSzPct val="150000"/>
              <a:buFont typeface="Arial" panose="020B0604020202020204" pitchFamily="34" charset="0"/>
              <a:buChar char="•"/>
            </a:pPr>
            <a:r>
              <a:rPr lang="en-US" sz="2400" dirty="0">
                <a:cs typeface="Arial"/>
              </a:rPr>
              <a:t>Password setting/Recovery</a:t>
            </a:r>
          </a:p>
          <a:p>
            <a:pPr marL="342900" indent="-342900">
              <a:buSzPct val="150000"/>
              <a:buFont typeface="Arial" panose="020B0604020202020204" pitchFamily="34" charset="0"/>
              <a:buChar char="•"/>
            </a:pPr>
            <a:r>
              <a:rPr lang="en-US" sz="2400" dirty="0">
                <a:cs typeface="Arial"/>
              </a:rPr>
              <a:t>Different interfaces for clients and internal employees</a:t>
            </a:r>
          </a:p>
          <a:p>
            <a:pPr marL="342900" indent="-342900">
              <a:buSzPct val="150000"/>
              <a:buFont typeface="Arial" panose="020B0604020202020204" pitchFamily="34" charset="0"/>
              <a:buChar char="•"/>
            </a:pPr>
            <a:r>
              <a:rPr lang="en-US" sz="2400" dirty="0">
                <a:cs typeface="Arial"/>
              </a:rPr>
              <a:t>Function to look up client information</a:t>
            </a:r>
          </a:p>
          <a:p>
            <a:pPr marL="342900" indent="-342900">
              <a:buSzPct val="150000"/>
              <a:buFont typeface="Arial" panose="020B0604020202020204" pitchFamily="34" charset="0"/>
              <a:buChar char="•"/>
            </a:pPr>
            <a:r>
              <a:rPr lang="en-US" sz="2400" dirty="0">
                <a:cs typeface="Arial"/>
              </a:rPr>
              <a:t>Update information manually without a picture</a:t>
            </a:r>
          </a:p>
        </p:txBody>
      </p:sp>
    </p:spTree>
    <p:extLst>
      <p:ext uri="{BB962C8B-B14F-4D97-AF65-F5344CB8AC3E}">
        <p14:creationId xmlns:p14="http://schemas.microsoft.com/office/powerpoint/2010/main" val="4115164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4D21EE-0482-2D84-1B51-D6F89B1972B9}"/>
              </a:ext>
            </a:extLst>
          </p:cNvPr>
          <p:cNvSpPr>
            <a:spLocks noGrp="1"/>
          </p:cNvSpPr>
          <p:nvPr>
            <p:ph type="sldNum" sz="quarter" idx="10"/>
          </p:nvPr>
        </p:nvSpPr>
        <p:spPr/>
        <p:txBody>
          <a:bodyPr/>
          <a:lstStyle/>
          <a:p>
            <a:fld id="{EDA2DD6C-DD97-4352-AA8E-4F4611746968}" type="slidenum">
              <a:rPr lang="en-CA" smtClean="0"/>
              <a:pPr/>
              <a:t>21</a:t>
            </a:fld>
            <a:endParaRPr lang="en-CA" dirty="0"/>
          </a:p>
        </p:txBody>
      </p:sp>
      <p:sp>
        <p:nvSpPr>
          <p:cNvPr id="3" name="Title 2">
            <a:extLst>
              <a:ext uri="{FF2B5EF4-FFF2-40B4-BE49-F238E27FC236}">
                <a16:creationId xmlns:a16="http://schemas.microsoft.com/office/drawing/2014/main" id="{F91AB741-20CF-B12C-1715-F956C1590AB8}"/>
              </a:ext>
            </a:extLst>
          </p:cNvPr>
          <p:cNvSpPr>
            <a:spLocks noGrp="1"/>
          </p:cNvSpPr>
          <p:nvPr>
            <p:ph type="title"/>
          </p:nvPr>
        </p:nvSpPr>
        <p:spPr/>
        <p:txBody>
          <a:bodyPr lIns="0" tIns="0" rIns="0" bIns="0" anchor="t"/>
          <a:lstStyle/>
          <a:p>
            <a:r>
              <a:rPr lang="en-US" dirty="0"/>
              <a:t>Next Stage (Back-End)</a:t>
            </a:r>
          </a:p>
        </p:txBody>
      </p:sp>
      <p:sp>
        <p:nvSpPr>
          <p:cNvPr id="4" name="TextBox 3">
            <a:extLst>
              <a:ext uri="{FF2B5EF4-FFF2-40B4-BE49-F238E27FC236}">
                <a16:creationId xmlns:a16="http://schemas.microsoft.com/office/drawing/2014/main" id="{B9CB7E30-3B36-C7CB-BF72-C57555896B98}"/>
              </a:ext>
            </a:extLst>
          </p:cNvPr>
          <p:cNvSpPr txBox="1"/>
          <p:nvPr/>
        </p:nvSpPr>
        <p:spPr>
          <a:xfrm>
            <a:off x="877608" y="4162778"/>
            <a:ext cx="2339317"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Error Handling</a:t>
            </a:r>
          </a:p>
          <a:p>
            <a:endParaRPr lang="en-US" sz="2200" dirty="0">
              <a:cs typeface="Arial"/>
            </a:endParaRPr>
          </a:p>
        </p:txBody>
      </p:sp>
      <p:pic>
        <p:nvPicPr>
          <p:cNvPr id="5" name="Picture 5" descr="Icon&#10;&#10;Description automatically generated">
            <a:extLst>
              <a:ext uri="{FF2B5EF4-FFF2-40B4-BE49-F238E27FC236}">
                <a16:creationId xmlns:a16="http://schemas.microsoft.com/office/drawing/2014/main" id="{4C9A82CA-3FE4-F1B1-0EC5-D7FC2E267B0B}"/>
              </a:ext>
            </a:extLst>
          </p:cNvPr>
          <p:cNvPicPr>
            <a:picLocks noChangeAspect="1"/>
          </p:cNvPicPr>
          <p:nvPr/>
        </p:nvPicPr>
        <p:blipFill>
          <a:blip r:embed="rId2"/>
          <a:stretch>
            <a:fillRect/>
          </a:stretch>
        </p:blipFill>
        <p:spPr>
          <a:xfrm>
            <a:off x="649464" y="2312811"/>
            <a:ext cx="2228850" cy="1752600"/>
          </a:xfrm>
          <a:prstGeom prst="rect">
            <a:avLst/>
          </a:prstGeom>
        </p:spPr>
      </p:pic>
      <p:pic>
        <p:nvPicPr>
          <p:cNvPr id="6" name="Picture 6" descr="Icon&#10;&#10;Description automatically generated">
            <a:extLst>
              <a:ext uri="{FF2B5EF4-FFF2-40B4-BE49-F238E27FC236}">
                <a16:creationId xmlns:a16="http://schemas.microsoft.com/office/drawing/2014/main" id="{6E2BE7F7-C585-4736-4E40-99EBE4E316E3}"/>
              </a:ext>
            </a:extLst>
          </p:cNvPr>
          <p:cNvPicPr>
            <a:picLocks noChangeAspect="1"/>
          </p:cNvPicPr>
          <p:nvPr/>
        </p:nvPicPr>
        <p:blipFill>
          <a:blip r:embed="rId3"/>
          <a:stretch>
            <a:fillRect/>
          </a:stretch>
        </p:blipFill>
        <p:spPr>
          <a:xfrm>
            <a:off x="4871986" y="2484261"/>
            <a:ext cx="1866900" cy="1581150"/>
          </a:xfrm>
          <a:prstGeom prst="rect">
            <a:avLst/>
          </a:prstGeom>
        </p:spPr>
      </p:pic>
      <p:sp>
        <p:nvSpPr>
          <p:cNvPr id="7" name="TextBox 6">
            <a:extLst>
              <a:ext uri="{FF2B5EF4-FFF2-40B4-BE49-F238E27FC236}">
                <a16:creationId xmlns:a16="http://schemas.microsoft.com/office/drawing/2014/main" id="{D3987723-9C8A-D454-610D-345A1C635501}"/>
              </a:ext>
            </a:extLst>
          </p:cNvPr>
          <p:cNvSpPr txBox="1"/>
          <p:nvPr/>
        </p:nvSpPr>
        <p:spPr>
          <a:xfrm>
            <a:off x="3896680" y="4150163"/>
            <a:ext cx="41373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Concurrency and Threading</a:t>
            </a:r>
          </a:p>
        </p:txBody>
      </p:sp>
      <p:sp>
        <p:nvSpPr>
          <p:cNvPr id="8" name="TextBox 7">
            <a:extLst>
              <a:ext uri="{FF2B5EF4-FFF2-40B4-BE49-F238E27FC236}">
                <a16:creationId xmlns:a16="http://schemas.microsoft.com/office/drawing/2014/main" id="{0113D119-B9F3-269C-5CD8-3430EEB341CC}"/>
              </a:ext>
            </a:extLst>
          </p:cNvPr>
          <p:cNvSpPr txBox="1"/>
          <p:nvPr/>
        </p:nvSpPr>
        <p:spPr>
          <a:xfrm>
            <a:off x="8424334" y="4162778"/>
            <a:ext cx="342981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Database Optimization</a:t>
            </a:r>
            <a:endParaRPr lang="en-US" sz="2200" dirty="0"/>
          </a:p>
        </p:txBody>
      </p:sp>
      <p:pic>
        <p:nvPicPr>
          <p:cNvPr id="9" name="Picture 9" descr="A picture containing text&#10;&#10;Description automatically generated">
            <a:extLst>
              <a:ext uri="{FF2B5EF4-FFF2-40B4-BE49-F238E27FC236}">
                <a16:creationId xmlns:a16="http://schemas.microsoft.com/office/drawing/2014/main" id="{17A367B5-F241-4CBC-FEF3-4C3540B17FEC}"/>
              </a:ext>
            </a:extLst>
          </p:cNvPr>
          <p:cNvPicPr>
            <a:picLocks noChangeAspect="1"/>
          </p:cNvPicPr>
          <p:nvPr/>
        </p:nvPicPr>
        <p:blipFill>
          <a:blip r:embed="rId4"/>
          <a:stretch>
            <a:fillRect/>
          </a:stretch>
        </p:blipFill>
        <p:spPr>
          <a:xfrm>
            <a:off x="8732558" y="2107494"/>
            <a:ext cx="2155472" cy="2055284"/>
          </a:xfrm>
          <a:prstGeom prst="rect">
            <a:avLst/>
          </a:prstGeom>
        </p:spPr>
      </p:pic>
    </p:spTree>
    <p:extLst>
      <p:ext uri="{BB962C8B-B14F-4D97-AF65-F5344CB8AC3E}">
        <p14:creationId xmlns:p14="http://schemas.microsoft.com/office/powerpoint/2010/main" val="1528718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056801-5692-9999-6A1E-B85457F3B438}"/>
              </a:ext>
            </a:extLst>
          </p:cNvPr>
          <p:cNvSpPr>
            <a:spLocks noGrp="1"/>
          </p:cNvSpPr>
          <p:nvPr>
            <p:ph type="sldNum" sz="quarter" idx="10"/>
          </p:nvPr>
        </p:nvSpPr>
        <p:spPr/>
        <p:txBody>
          <a:bodyPr/>
          <a:lstStyle/>
          <a:p>
            <a:fld id="{EDA2DD6C-DD97-4352-AA8E-4F4611746968}" type="slidenum">
              <a:rPr lang="en-CA" smtClean="0"/>
              <a:pPr/>
              <a:t>22</a:t>
            </a:fld>
            <a:endParaRPr lang="en-CA" dirty="0"/>
          </a:p>
        </p:txBody>
      </p:sp>
      <p:sp>
        <p:nvSpPr>
          <p:cNvPr id="3" name="Title 2">
            <a:extLst>
              <a:ext uri="{FF2B5EF4-FFF2-40B4-BE49-F238E27FC236}">
                <a16:creationId xmlns:a16="http://schemas.microsoft.com/office/drawing/2014/main" id="{C03F92A6-E23B-1FBF-7C80-CEBD88F5B8C8}"/>
              </a:ext>
            </a:extLst>
          </p:cNvPr>
          <p:cNvSpPr>
            <a:spLocks noGrp="1"/>
          </p:cNvSpPr>
          <p:nvPr>
            <p:ph type="title"/>
          </p:nvPr>
        </p:nvSpPr>
        <p:spPr/>
        <p:txBody>
          <a:bodyPr lIns="0" tIns="0" rIns="0" bIns="0" anchor="t"/>
          <a:lstStyle/>
          <a:p>
            <a:r>
              <a:rPr lang="en-US" dirty="0"/>
              <a:t>Lesson-Learned</a:t>
            </a:r>
            <a:endParaRPr lang="en-US"/>
          </a:p>
        </p:txBody>
      </p:sp>
      <p:sp>
        <p:nvSpPr>
          <p:cNvPr id="4" name="TextBox 3">
            <a:extLst>
              <a:ext uri="{FF2B5EF4-FFF2-40B4-BE49-F238E27FC236}">
                <a16:creationId xmlns:a16="http://schemas.microsoft.com/office/drawing/2014/main" id="{24B7B275-A5E4-52E6-1E42-21E4230CD28B}"/>
              </a:ext>
            </a:extLst>
          </p:cNvPr>
          <p:cNvSpPr txBox="1"/>
          <p:nvPr/>
        </p:nvSpPr>
        <p:spPr>
          <a:xfrm>
            <a:off x="514733" y="1186539"/>
            <a:ext cx="9601200"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b="1" dirty="0">
                <a:solidFill>
                  <a:srgbClr val="0079C3"/>
                </a:solidFill>
                <a:latin typeface="Arial"/>
                <a:ea typeface="+mn-lt"/>
                <a:cs typeface="+mn-lt"/>
              </a:rPr>
              <a:t>Nina:</a:t>
            </a:r>
          </a:p>
          <a:p>
            <a:pPr marL="342900" indent="-342900" algn="just">
              <a:buSzPct val="150000"/>
              <a:buFont typeface="Arial"/>
              <a:buChar char="•"/>
            </a:pPr>
            <a:r>
              <a:rPr lang="en-US" sz="2200" dirty="0">
                <a:latin typeface="Arial"/>
                <a:ea typeface="+mn-lt"/>
                <a:cs typeface="+mn-lt"/>
              </a:rPr>
              <a:t>Involve stakeholders throughout the development lifecycle to gather feedback, address concerns, and ensure their needs are met.</a:t>
            </a:r>
          </a:p>
          <a:p>
            <a:pPr marL="342900" indent="-342900" algn="just">
              <a:buSzPct val="150000"/>
              <a:buFont typeface="Arial"/>
              <a:buChar char="•"/>
            </a:pPr>
            <a:r>
              <a:rPr lang="en-US" sz="2200" dirty="0">
                <a:latin typeface="Arial"/>
                <a:ea typeface="+mn-lt"/>
                <a:cs typeface="+mn-lt"/>
              </a:rPr>
              <a:t>Maintain open and frequent communication with the development team to bridge the gap between business requirements and technical </a:t>
            </a:r>
            <a:endParaRPr lang="en-US" sz="2200" dirty="0">
              <a:cs typeface="Arial"/>
            </a:endParaRPr>
          </a:p>
        </p:txBody>
      </p:sp>
      <p:sp>
        <p:nvSpPr>
          <p:cNvPr id="6" name="TextBox 5">
            <a:extLst>
              <a:ext uri="{FF2B5EF4-FFF2-40B4-BE49-F238E27FC236}">
                <a16:creationId xmlns:a16="http://schemas.microsoft.com/office/drawing/2014/main" id="{7DC93D42-1F0D-B51F-BDE5-115FEFFE48BC}"/>
              </a:ext>
            </a:extLst>
          </p:cNvPr>
          <p:cNvSpPr txBox="1"/>
          <p:nvPr/>
        </p:nvSpPr>
        <p:spPr>
          <a:xfrm>
            <a:off x="582582" y="4778910"/>
            <a:ext cx="9559446"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b="1" dirty="0" err="1">
                <a:solidFill>
                  <a:srgbClr val="0079C3"/>
                </a:solidFill>
                <a:latin typeface="Arial"/>
                <a:cs typeface="Arial"/>
              </a:rPr>
              <a:t>Haiyue</a:t>
            </a:r>
            <a:r>
              <a:rPr lang="en-US" sz="2200" b="1" dirty="0">
                <a:solidFill>
                  <a:srgbClr val="0079C3"/>
                </a:solidFill>
                <a:latin typeface="Arial"/>
                <a:cs typeface="Arial"/>
              </a:rPr>
              <a:t>:​</a:t>
            </a:r>
            <a:endParaRPr lang="en-US" sz="1600" dirty="0">
              <a:solidFill>
                <a:srgbClr val="000000"/>
              </a:solidFill>
              <a:latin typeface="Arial"/>
              <a:ea typeface="+mn-lt"/>
              <a:cs typeface="+mn-lt"/>
            </a:endParaRPr>
          </a:p>
          <a:p>
            <a:pPr algn="just">
              <a:buSzPct val="150000"/>
              <a:buFont typeface="Arial"/>
              <a:buChar char="•"/>
            </a:pPr>
            <a:r>
              <a:rPr lang="en-US" sz="2200" dirty="0">
                <a:solidFill>
                  <a:srgbClr val="000000"/>
                </a:solidFill>
                <a:ea typeface="+mn-lt"/>
                <a:cs typeface="+mn-lt"/>
              </a:rPr>
              <a:t> Importance of Clear Interfaces</a:t>
            </a:r>
            <a:endParaRPr lang="en-US" sz="2200" dirty="0">
              <a:cs typeface="Arial"/>
            </a:endParaRPr>
          </a:p>
          <a:p>
            <a:pPr algn="just">
              <a:buSzPct val="150000"/>
              <a:buFont typeface="Arial"/>
              <a:buChar char="•"/>
            </a:pPr>
            <a:r>
              <a:rPr lang="en-US" sz="2200" dirty="0">
                <a:ea typeface="+mn-lt"/>
                <a:cs typeface="+mn-lt"/>
              </a:rPr>
              <a:t> Communication and Collaboration</a:t>
            </a:r>
            <a:endParaRPr lang="en-US" sz="2200" dirty="0">
              <a:cs typeface="Arial"/>
            </a:endParaRPr>
          </a:p>
        </p:txBody>
      </p:sp>
      <p:sp>
        <p:nvSpPr>
          <p:cNvPr id="7" name="TextBox 6">
            <a:extLst>
              <a:ext uri="{FF2B5EF4-FFF2-40B4-BE49-F238E27FC236}">
                <a16:creationId xmlns:a16="http://schemas.microsoft.com/office/drawing/2014/main" id="{71C9DE01-9C6C-6265-1940-5C98FA0923CB}"/>
              </a:ext>
            </a:extLst>
          </p:cNvPr>
          <p:cNvSpPr txBox="1"/>
          <p:nvPr/>
        </p:nvSpPr>
        <p:spPr>
          <a:xfrm>
            <a:off x="514733" y="2993806"/>
            <a:ext cx="9695144"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200" b="1" dirty="0">
                <a:solidFill>
                  <a:srgbClr val="0079C3"/>
                </a:solidFill>
                <a:latin typeface="Arial"/>
                <a:cs typeface="Arial"/>
              </a:rPr>
              <a:t>Lawr</a:t>
            </a:r>
            <a:r>
              <a:rPr lang="en-US" altLang="zh-CN" sz="2200" b="1" dirty="0">
                <a:solidFill>
                  <a:srgbClr val="0079C3"/>
                </a:solidFill>
                <a:latin typeface="Arial"/>
                <a:cs typeface="Arial"/>
              </a:rPr>
              <a:t>e</a:t>
            </a:r>
            <a:r>
              <a:rPr lang="en-US" sz="2200" b="1" dirty="0">
                <a:solidFill>
                  <a:srgbClr val="0079C3"/>
                </a:solidFill>
                <a:latin typeface="Arial"/>
                <a:cs typeface="Arial"/>
              </a:rPr>
              <a:t>nce:</a:t>
            </a:r>
            <a:endParaRPr lang="en-US" sz="2200" dirty="0">
              <a:latin typeface="Arial"/>
              <a:cs typeface="Arial"/>
            </a:endParaRPr>
          </a:p>
          <a:p>
            <a:pPr marL="285750" indent="-285750" algn="just">
              <a:buSzPct val="150000"/>
              <a:buFont typeface="Arial"/>
              <a:buChar char="•"/>
            </a:pPr>
            <a:r>
              <a:rPr lang="en-US" sz="2200" dirty="0">
                <a:latin typeface="Arial"/>
                <a:cs typeface="Arial"/>
              </a:rPr>
              <a:t>Importance of utilizing online tutorials and existing open-source code</a:t>
            </a:r>
          </a:p>
          <a:p>
            <a:pPr marL="285750" indent="-285750" algn="just">
              <a:buSzPct val="150000"/>
              <a:buFont typeface="Arial"/>
              <a:buChar char="•"/>
            </a:pPr>
            <a:r>
              <a:rPr lang="en-US" sz="2200" dirty="0">
                <a:latin typeface="Arial"/>
                <a:cs typeface="Arial"/>
              </a:rPr>
              <a:t>Timely communication with team members to keep everyone on the same page</a:t>
            </a:r>
          </a:p>
          <a:p>
            <a:pPr marL="285750" indent="-285750" algn="just">
              <a:buSzPct val="150000"/>
              <a:buFont typeface="Arial"/>
              <a:buChar char="•"/>
            </a:pPr>
            <a:r>
              <a:rPr lang="en-US" sz="2200" dirty="0">
                <a:latin typeface="Arial"/>
                <a:cs typeface="Arial"/>
              </a:rPr>
              <a:t>Ask for help when you feel stuck</a:t>
            </a:r>
          </a:p>
        </p:txBody>
      </p:sp>
    </p:spTree>
    <p:extLst>
      <p:ext uri="{BB962C8B-B14F-4D97-AF65-F5344CB8AC3E}">
        <p14:creationId xmlns:p14="http://schemas.microsoft.com/office/powerpoint/2010/main" val="3575850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71D792-2AAC-B144-AB71-C18A49176FC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2DD6C-DD97-4352-AA8E-4F4611746968}" type="slidenum">
              <a:rPr kumimoji="0" lang="en-CA" sz="14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4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文本框 2">
            <a:extLst>
              <a:ext uri="{FF2B5EF4-FFF2-40B4-BE49-F238E27FC236}">
                <a16:creationId xmlns:a16="http://schemas.microsoft.com/office/drawing/2014/main" id="{21350CA1-1D24-AA4B-8A83-FDB099456FCC}"/>
              </a:ext>
            </a:extLst>
          </p:cNvPr>
          <p:cNvSpPr txBox="1"/>
          <p:nvPr/>
        </p:nvSpPr>
        <p:spPr>
          <a:xfrm>
            <a:off x="387478" y="344161"/>
            <a:ext cx="4328429" cy="584775"/>
          </a:xfrm>
          <a:prstGeom prst="rect">
            <a:avLst/>
          </a:prstGeom>
          <a:noFill/>
        </p:spPr>
        <p:txBody>
          <a:bodyPr wrap="none" rtlCol="0">
            <a:spAutoFit/>
          </a:bodyPr>
          <a:lstStyle>
            <a:defPPr>
              <a:defRPr lang="ru-RU"/>
            </a:defPPr>
            <a:lvl1pPr>
              <a:defRPr kumimoji="1" sz="3400" b="1">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white"/>
                </a:solidFill>
                <a:effectLst/>
                <a:uLnTx/>
                <a:uFillTx/>
                <a:latin typeface="Arial"/>
                <a:ea typeface="+mn-ea"/>
                <a:cs typeface="+mn-cs"/>
              </a:rPr>
              <a:t>End – User Feedback</a:t>
            </a:r>
            <a:endParaRPr kumimoji="1" lang="zh-CN" altLang="en-US" sz="3200" b="1" i="0" u="none" strike="noStrike" kern="1200" cap="none" spc="0" normalizeH="0" baseline="0" noProof="0" dirty="0">
              <a:ln>
                <a:noFill/>
              </a:ln>
              <a:solidFill>
                <a:prstClr val="white"/>
              </a:solidFill>
              <a:effectLst/>
              <a:uLnTx/>
              <a:uFillTx/>
              <a:latin typeface="Arial"/>
              <a:ea typeface="+mn-ea"/>
              <a:cs typeface="+mn-cs"/>
            </a:endParaRPr>
          </a:p>
        </p:txBody>
      </p:sp>
      <p:pic>
        <p:nvPicPr>
          <p:cNvPr id="7" name="Picture 6" descr="A picture containing text, clipart&#10;&#10;Description automatically generated">
            <a:extLst>
              <a:ext uri="{FF2B5EF4-FFF2-40B4-BE49-F238E27FC236}">
                <a16:creationId xmlns:a16="http://schemas.microsoft.com/office/drawing/2014/main" id="{16C46EF2-E258-A0EE-F5FB-94C324565B2F}"/>
              </a:ext>
            </a:extLst>
          </p:cNvPr>
          <p:cNvPicPr>
            <a:picLocks noChangeAspect="1"/>
          </p:cNvPicPr>
          <p:nvPr/>
        </p:nvPicPr>
        <p:blipFill>
          <a:blip r:embed="rId3"/>
          <a:stretch>
            <a:fillRect/>
          </a:stretch>
        </p:blipFill>
        <p:spPr>
          <a:xfrm>
            <a:off x="1780069" y="2262019"/>
            <a:ext cx="8631862" cy="2086824"/>
          </a:xfrm>
          <a:prstGeom prst="rect">
            <a:avLst/>
          </a:prstGeom>
        </p:spPr>
      </p:pic>
    </p:spTree>
    <p:extLst>
      <p:ext uri="{BB962C8B-B14F-4D97-AF65-F5344CB8AC3E}">
        <p14:creationId xmlns:p14="http://schemas.microsoft.com/office/powerpoint/2010/main" val="2759313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C71D792-2AAC-B144-AB71-C18A49176FC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2DD6C-DD97-4352-AA8E-4F4611746968}" type="slidenum">
              <a:rPr kumimoji="0" lang="en-CA" sz="14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400" b="0" i="0" u="none" strike="noStrike" kern="1200" cap="none" spc="0" normalizeH="0" baseline="0" noProof="0" dirty="0">
              <a:ln>
                <a:noFill/>
              </a:ln>
              <a:solidFill>
                <a:prstClr val="white"/>
              </a:solidFill>
              <a:effectLst/>
              <a:uLnTx/>
              <a:uFillTx/>
              <a:latin typeface="Arial"/>
              <a:ea typeface="+mn-ea"/>
              <a:cs typeface="+mn-cs"/>
            </a:endParaRPr>
          </a:p>
        </p:txBody>
      </p:sp>
      <p:pic>
        <p:nvPicPr>
          <p:cNvPr id="9" name="Picture 8" descr="Logo&#10;&#10;Description automatically generated with medium confidence">
            <a:extLst>
              <a:ext uri="{FF2B5EF4-FFF2-40B4-BE49-F238E27FC236}">
                <a16:creationId xmlns:a16="http://schemas.microsoft.com/office/drawing/2014/main" id="{40886227-CC13-444E-1E3C-EAC7D4B96149}"/>
              </a:ext>
            </a:extLst>
          </p:cNvPr>
          <p:cNvPicPr>
            <a:picLocks noChangeAspect="1"/>
          </p:cNvPicPr>
          <p:nvPr/>
        </p:nvPicPr>
        <p:blipFill>
          <a:blip r:embed="rId3"/>
          <a:stretch>
            <a:fillRect/>
          </a:stretch>
        </p:blipFill>
        <p:spPr>
          <a:xfrm>
            <a:off x="3628200" y="2302383"/>
            <a:ext cx="4851772" cy="2729122"/>
          </a:xfrm>
          <a:prstGeom prst="ellipse">
            <a:avLst/>
          </a:prstGeom>
          <a:ln>
            <a:noFill/>
          </a:ln>
          <a:effectLst>
            <a:softEdge rad="112500"/>
          </a:effectLst>
        </p:spPr>
      </p:pic>
      <p:sp>
        <p:nvSpPr>
          <p:cNvPr id="5" name="TextBox 4">
            <a:extLst>
              <a:ext uri="{FF2B5EF4-FFF2-40B4-BE49-F238E27FC236}">
                <a16:creationId xmlns:a16="http://schemas.microsoft.com/office/drawing/2014/main" id="{0ECB0B24-7365-E2EC-0ACB-3BD7DCF60C49}"/>
              </a:ext>
            </a:extLst>
          </p:cNvPr>
          <p:cNvSpPr txBox="1"/>
          <p:nvPr/>
        </p:nvSpPr>
        <p:spPr>
          <a:xfrm>
            <a:off x="352540" y="338635"/>
            <a:ext cx="610334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200" b="1" i="0" u="none" strike="noStrike" kern="1200" cap="none" spc="0" normalizeH="0" baseline="0" noProof="0" dirty="0">
                <a:ln>
                  <a:noFill/>
                </a:ln>
                <a:solidFill>
                  <a:prstClr val="white"/>
                </a:solidFill>
                <a:effectLst/>
                <a:uLnTx/>
                <a:uFillTx/>
                <a:latin typeface="Arial"/>
                <a:ea typeface="+mn-ea"/>
                <a:cs typeface="+mn-cs"/>
              </a:rPr>
              <a:t>Networking and Q&amp;A</a:t>
            </a:r>
            <a:endParaRPr kumimoji="1" lang="zh-CN" altLang="en-US" sz="3200" b="1"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764848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312" y="887895"/>
            <a:ext cx="7124700" cy="4762500"/>
          </a:xfrm>
          <a:prstGeom prst="rect">
            <a:avLst/>
          </a:prstGeom>
        </p:spPr>
      </p:pic>
      <p:sp>
        <p:nvSpPr>
          <p:cNvPr id="4" name="Slide Number Placeholder 3"/>
          <p:cNvSpPr>
            <a:spLocks noGrp="1"/>
          </p:cNvSpPr>
          <p:nvPr>
            <p:ph type="sldNum" sz="quarter" idx="10"/>
          </p:nvPr>
        </p:nvSpPr>
        <p:spPr/>
        <p:txBody>
          <a:bodyPr/>
          <a:lstStyle/>
          <a:p>
            <a:fld id="{EDA2DD6C-DD97-4352-AA8E-4F4611746968}" type="slidenum">
              <a:rPr lang="en-CA" smtClean="0"/>
              <a:pPr/>
              <a:t>25</a:t>
            </a:fld>
            <a:endParaRPr lang="en-CA" dirty="0"/>
          </a:p>
        </p:txBody>
      </p:sp>
    </p:spTree>
    <p:extLst>
      <p:ext uri="{BB962C8B-B14F-4D97-AF65-F5344CB8AC3E}">
        <p14:creationId xmlns:p14="http://schemas.microsoft.com/office/powerpoint/2010/main" val="2357834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3C9067-0035-0B30-DFE9-93DBE4665C5C}"/>
              </a:ext>
            </a:extLst>
          </p:cNvPr>
          <p:cNvSpPr>
            <a:spLocks noGrp="1"/>
          </p:cNvSpPr>
          <p:nvPr>
            <p:ph type="sldNum" sz="quarter" idx="10"/>
          </p:nvPr>
        </p:nvSpPr>
        <p:spPr/>
        <p:txBody>
          <a:bodyPr/>
          <a:lstStyle/>
          <a:p>
            <a:fld id="{EDA2DD6C-DD97-4352-AA8E-4F4611746968}" type="slidenum">
              <a:rPr lang="en-CA" smtClean="0"/>
              <a:pPr/>
              <a:t>26</a:t>
            </a:fld>
            <a:endParaRPr lang="en-CA" dirty="0"/>
          </a:p>
        </p:txBody>
      </p:sp>
      <p:sp>
        <p:nvSpPr>
          <p:cNvPr id="4" name="TextBox 3">
            <a:extLst>
              <a:ext uri="{FF2B5EF4-FFF2-40B4-BE49-F238E27FC236}">
                <a16:creationId xmlns:a16="http://schemas.microsoft.com/office/drawing/2014/main" id="{AE2F2B09-8EEA-907B-D118-D6989E47F96F}"/>
              </a:ext>
            </a:extLst>
          </p:cNvPr>
          <p:cNvSpPr txBox="1"/>
          <p:nvPr/>
        </p:nvSpPr>
        <p:spPr>
          <a:xfrm>
            <a:off x="654930" y="363557"/>
            <a:ext cx="1826141" cy="584775"/>
          </a:xfrm>
          <a:prstGeom prst="rect">
            <a:avLst/>
          </a:prstGeom>
          <a:noFill/>
        </p:spPr>
        <p:txBody>
          <a:bodyPr wrap="none" rtlCol="0">
            <a:spAutoFit/>
          </a:bodyPr>
          <a:lstStyle/>
          <a:p>
            <a:r>
              <a:rPr lang="zh-CN" altLang="en-US" sz="3200" b="1" dirty="0">
                <a:solidFill>
                  <a:schemeClr val="bg1"/>
                </a:solidFill>
              </a:rPr>
              <a:t>活动预告</a:t>
            </a:r>
            <a:endParaRPr lang="en-HK" sz="3200" b="1" dirty="0">
              <a:solidFill>
                <a:schemeClr val="bg1"/>
              </a:solidFill>
            </a:endParaRPr>
          </a:p>
        </p:txBody>
      </p:sp>
      <p:pic>
        <p:nvPicPr>
          <p:cNvPr id="8" name="Picture 7" descr="A picture containing text, human face, screenshot, person&#10;&#10;Description automatically generated">
            <a:extLst>
              <a:ext uri="{FF2B5EF4-FFF2-40B4-BE49-F238E27FC236}">
                <a16:creationId xmlns:a16="http://schemas.microsoft.com/office/drawing/2014/main" id="{E0BE7A34-1FA4-4F47-DED5-B7E390FD6127}"/>
              </a:ext>
            </a:extLst>
          </p:cNvPr>
          <p:cNvPicPr>
            <a:picLocks noChangeAspect="1"/>
          </p:cNvPicPr>
          <p:nvPr/>
        </p:nvPicPr>
        <p:blipFill>
          <a:blip r:embed="rId2"/>
          <a:stretch>
            <a:fillRect/>
          </a:stretch>
        </p:blipFill>
        <p:spPr>
          <a:xfrm>
            <a:off x="3964925" y="1579262"/>
            <a:ext cx="3416377" cy="4555169"/>
          </a:xfrm>
          <a:prstGeom prst="rect">
            <a:avLst/>
          </a:prstGeom>
        </p:spPr>
      </p:pic>
      <p:sp>
        <p:nvSpPr>
          <p:cNvPr id="10" name="TextBox 9">
            <a:extLst>
              <a:ext uri="{FF2B5EF4-FFF2-40B4-BE49-F238E27FC236}">
                <a16:creationId xmlns:a16="http://schemas.microsoft.com/office/drawing/2014/main" id="{07E2E518-4AEE-77FC-22FF-226B43C5DC08}"/>
              </a:ext>
            </a:extLst>
          </p:cNvPr>
          <p:cNvSpPr txBox="1"/>
          <p:nvPr/>
        </p:nvSpPr>
        <p:spPr>
          <a:xfrm>
            <a:off x="654930" y="1148375"/>
            <a:ext cx="6103344" cy="430887"/>
          </a:xfrm>
          <a:prstGeom prst="rect">
            <a:avLst/>
          </a:prstGeom>
          <a:noFill/>
        </p:spPr>
        <p:txBody>
          <a:bodyPr wrap="square">
            <a:spAutoFit/>
          </a:bodyPr>
          <a:lstStyle/>
          <a:p>
            <a:r>
              <a:rPr lang="en-HK" sz="2200" b="1" dirty="0">
                <a:solidFill>
                  <a:srgbClr val="0079C3"/>
                </a:solidFill>
              </a:rPr>
              <a:t>iDC I</a:t>
            </a:r>
            <a:r>
              <a:rPr lang="en-US" altLang="zh-CN" sz="2200" b="1" dirty="0" err="1">
                <a:solidFill>
                  <a:srgbClr val="0079C3"/>
                </a:solidFill>
              </a:rPr>
              <a:t>ndustry</a:t>
            </a:r>
            <a:r>
              <a:rPr lang="en-US" altLang="zh-CN" sz="2200" b="1" dirty="0">
                <a:solidFill>
                  <a:srgbClr val="0079C3"/>
                </a:solidFill>
              </a:rPr>
              <a:t> Salon #54 </a:t>
            </a:r>
            <a:r>
              <a:rPr lang="en-HK" sz="2200" b="1" dirty="0">
                <a:solidFill>
                  <a:srgbClr val="0079C3"/>
                </a:solidFill>
              </a:rPr>
              <a:t>C</a:t>
            </a:r>
            <a:r>
              <a:rPr lang="en-US" altLang="zh-CN" sz="2200" b="1" dirty="0" err="1">
                <a:solidFill>
                  <a:srgbClr val="0079C3"/>
                </a:solidFill>
              </a:rPr>
              <a:t>ase</a:t>
            </a:r>
            <a:r>
              <a:rPr lang="en-US" altLang="zh-CN" sz="2200" b="1" dirty="0">
                <a:solidFill>
                  <a:srgbClr val="0079C3"/>
                </a:solidFill>
              </a:rPr>
              <a:t> Interview 101</a:t>
            </a:r>
            <a:endParaRPr lang="en-HK" sz="2200" b="1" dirty="0">
              <a:solidFill>
                <a:srgbClr val="0079C3"/>
              </a:solidFill>
            </a:endParaRPr>
          </a:p>
        </p:txBody>
      </p:sp>
    </p:spTree>
    <p:extLst>
      <p:ext uri="{BB962C8B-B14F-4D97-AF65-F5344CB8AC3E}">
        <p14:creationId xmlns:p14="http://schemas.microsoft.com/office/powerpoint/2010/main" val="3623425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22936B-F060-4BF1-9625-AAA510E72CA9}"/>
              </a:ext>
            </a:extLst>
          </p:cNvPr>
          <p:cNvSpPr/>
          <p:nvPr/>
        </p:nvSpPr>
        <p:spPr>
          <a:xfrm>
            <a:off x="8557603" y="2077972"/>
            <a:ext cx="3030830" cy="351378"/>
          </a:xfrm>
          <a:prstGeom prst="rect">
            <a:avLst/>
          </a:prstGeom>
        </p:spPr>
        <p:txBody>
          <a:bodyPr wrap="non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7913A"/>
                </a:solidFill>
                <a:effectLst/>
                <a:uLnTx/>
                <a:uFillTx/>
                <a:latin typeface="Arial"/>
                <a:ea typeface="+mn-ea"/>
                <a:cs typeface="+mn-cs"/>
              </a:rPr>
              <a:t>Website: www.idrivecareer.com</a:t>
            </a:r>
          </a:p>
        </p:txBody>
      </p:sp>
      <p:sp>
        <p:nvSpPr>
          <p:cNvPr id="11" name="Rectangle 10">
            <a:extLst>
              <a:ext uri="{FF2B5EF4-FFF2-40B4-BE49-F238E27FC236}">
                <a16:creationId xmlns:a16="http://schemas.microsoft.com/office/drawing/2014/main" id="{3E1F5405-5556-4AC3-9F42-3643CEA1B686}"/>
              </a:ext>
            </a:extLst>
          </p:cNvPr>
          <p:cNvSpPr/>
          <p:nvPr/>
        </p:nvSpPr>
        <p:spPr>
          <a:xfrm>
            <a:off x="8557603" y="3467813"/>
            <a:ext cx="1460656" cy="351378"/>
          </a:xfrm>
          <a:prstGeom prst="rect">
            <a:avLst/>
          </a:prstGeom>
        </p:spPr>
        <p:txBody>
          <a:bodyPr wrap="non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7913A"/>
                </a:solidFill>
                <a:effectLst/>
                <a:uLnTx/>
                <a:uFillTx/>
                <a:latin typeface="Arial"/>
                <a:ea typeface="+mn-ea"/>
                <a:cs typeface="+mn-cs"/>
              </a:rPr>
              <a:t>647-848-5647</a:t>
            </a:r>
          </a:p>
        </p:txBody>
      </p:sp>
      <p:sp>
        <p:nvSpPr>
          <p:cNvPr id="12" name="TextBox 11">
            <a:extLst>
              <a:ext uri="{FF2B5EF4-FFF2-40B4-BE49-F238E27FC236}">
                <a16:creationId xmlns:a16="http://schemas.microsoft.com/office/drawing/2014/main" id="{A5B7DEBD-DC7D-4729-824D-1B0880ACD0F7}"/>
              </a:ext>
            </a:extLst>
          </p:cNvPr>
          <p:cNvSpPr txBox="1"/>
          <p:nvPr/>
        </p:nvSpPr>
        <p:spPr>
          <a:xfrm>
            <a:off x="8570941" y="4065452"/>
            <a:ext cx="3180038" cy="634533"/>
          </a:xfrm>
          <a:prstGeom prst="rect">
            <a:avLst/>
          </a:prstGeom>
        </p:spPr>
        <p:txBody>
          <a:bodyPr wrap="none">
            <a:spAutoFit/>
          </a:bodyPr>
          <a:lstStyle>
            <a:defPPr>
              <a:defRPr lang="ru-RU"/>
            </a:defPPr>
            <a:lvl1pPr>
              <a:lnSpc>
                <a:spcPct val="115000"/>
              </a:lnSpc>
              <a:defRPr>
                <a:solidFill>
                  <a:srgbClr val="07913A"/>
                </a:solidFill>
              </a:defRPr>
            </a:lvl1p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7913A"/>
                </a:solidFill>
                <a:effectLst/>
                <a:uLnTx/>
                <a:uFillTx/>
                <a:latin typeface="Arial"/>
                <a:ea typeface="+mn-ea"/>
                <a:cs typeface="+mn-cs"/>
              </a:rPr>
              <a:t>Unit</a:t>
            </a:r>
            <a:r>
              <a:rPr kumimoji="0" lang="en-US" sz="1600" b="0" i="0" u="none" strike="noStrike" kern="1200" cap="none" spc="0" normalizeH="0" baseline="0" noProof="0" dirty="0">
                <a:ln>
                  <a:noFill/>
                </a:ln>
                <a:solidFill>
                  <a:srgbClr val="07913A"/>
                </a:solidFill>
                <a:effectLst/>
                <a:uLnTx/>
                <a:uFillTx/>
                <a:latin typeface="Arial"/>
                <a:ea typeface="+mn-ea"/>
                <a:cs typeface="+mn-cs"/>
              </a:rPr>
              <a:t> 802, 3100 Steeles Ave. East</a:t>
            </a:r>
          </a:p>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7913A"/>
                </a:solidFill>
                <a:effectLst/>
                <a:uLnTx/>
                <a:uFillTx/>
                <a:latin typeface="Arial"/>
                <a:ea typeface="+mn-ea"/>
                <a:cs typeface="+mn-cs"/>
              </a:rPr>
              <a:t>Markham, ON L3R 8T3</a:t>
            </a:r>
            <a:endParaRPr kumimoji="0" lang="en-CA" sz="1600" b="0" i="0" u="none" strike="noStrike" kern="1200" cap="none" spc="0" normalizeH="0" baseline="0" noProof="0" dirty="0">
              <a:ln>
                <a:noFill/>
              </a:ln>
              <a:solidFill>
                <a:srgbClr val="07913A"/>
              </a:solidFill>
              <a:effectLst/>
              <a:uLnTx/>
              <a:uFillTx/>
              <a:latin typeface="Arial"/>
              <a:ea typeface="+mn-ea"/>
              <a:cs typeface="+mn-cs"/>
            </a:endParaRPr>
          </a:p>
        </p:txBody>
      </p:sp>
      <p:pic>
        <p:nvPicPr>
          <p:cNvPr id="13" name="Graphic 15" descr="Marker">
            <a:extLst>
              <a:ext uri="{FF2B5EF4-FFF2-40B4-BE49-F238E27FC236}">
                <a16:creationId xmlns:a16="http://schemas.microsoft.com/office/drawing/2014/main" id="{8FC71FCB-FAB2-4EB9-AAC2-18B3078D57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1891" y="4065452"/>
            <a:ext cx="432000" cy="432000"/>
          </a:xfrm>
          <a:prstGeom prst="rect">
            <a:avLst/>
          </a:prstGeom>
        </p:spPr>
      </p:pic>
      <p:pic>
        <p:nvPicPr>
          <p:cNvPr id="14" name="Graphic 17" descr="Receiver">
            <a:extLst>
              <a:ext uri="{FF2B5EF4-FFF2-40B4-BE49-F238E27FC236}">
                <a16:creationId xmlns:a16="http://schemas.microsoft.com/office/drawing/2014/main" id="{3B00BBE6-CC57-44FE-B3B2-A89C1260B5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36163" y="3427502"/>
            <a:ext cx="432000" cy="432000"/>
          </a:xfrm>
          <a:prstGeom prst="rect">
            <a:avLst/>
          </a:prstGeom>
        </p:spPr>
      </p:pic>
      <p:pic>
        <p:nvPicPr>
          <p:cNvPr id="15" name="Graphic 19" descr="World">
            <a:extLst>
              <a:ext uri="{FF2B5EF4-FFF2-40B4-BE49-F238E27FC236}">
                <a16:creationId xmlns:a16="http://schemas.microsoft.com/office/drawing/2014/main" id="{16024EDB-1CD5-491A-B1B0-8FE65AF796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36163" y="2049276"/>
            <a:ext cx="432000" cy="432000"/>
          </a:xfrm>
          <a:prstGeom prst="rect">
            <a:avLst/>
          </a:prstGeom>
        </p:spPr>
      </p:pic>
      <p:sp>
        <p:nvSpPr>
          <p:cNvPr id="16" name="TextBox 15">
            <a:extLst>
              <a:ext uri="{FF2B5EF4-FFF2-40B4-BE49-F238E27FC236}">
                <a16:creationId xmlns:a16="http://schemas.microsoft.com/office/drawing/2014/main" id="{3E093196-DAD4-422E-926E-F68F0E1CBF57}"/>
              </a:ext>
            </a:extLst>
          </p:cNvPr>
          <p:cNvSpPr txBox="1"/>
          <p:nvPr/>
        </p:nvSpPr>
        <p:spPr>
          <a:xfrm>
            <a:off x="297327" y="2074225"/>
            <a:ext cx="23675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mn-lt"/>
                <a:ea typeface="+mn-ea"/>
                <a:cs typeface="+mn-cs"/>
              </a:rPr>
              <a:t>iDC </a:t>
            </a:r>
            <a:r>
              <a:rPr kumimoji="0" lang="zh-CN" altLang="en-US" sz="3200" b="1" i="0" u="none" strike="noStrike" kern="1200" cap="none" spc="0" normalizeH="0" baseline="0" noProof="0" dirty="0">
                <a:ln>
                  <a:noFill/>
                </a:ln>
                <a:solidFill>
                  <a:prstClr val="black"/>
                </a:solidFill>
                <a:effectLst/>
                <a:uLnTx/>
                <a:uFillTx/>
                <a:latin typeface="+mn-lt"/>
                <a:ea typeface="+mn-ea"/>
                <a:cs typeface="+mn-cs"/>
              </a:rPr>
              <a:t>小红书</a:t>
            </a:r>
            <a:endParaRPr kumimoji="0" lang="en-CA" sz="3200" b="1" i="0" u="none" strike="noStrike" kern="1200" cap="none" spc="0" normalizeH="0" baseline="0" noProof="0" dirty="0">
              <a:ln>
                <a:noFill/>
              </a:ln>
              <a:solidFill>
                <a:prstClr val="black"/>
              </a:solidFill>
              <a:effectLst/>
              <a:uLnTx/>
              <a:uFillTx/>
              <a:latin typeface="+mn-lt"/>
              <a:ea typeface="+mn-ea"/>
              <a:cs typeface="+mn-cs"/>
            </a:endParaRPr>
          </a:p>
        </p:txBody>
      </p:sp>
      <p:sp>
        <p:nvSpPr>
          <p:cNvPr id="17" name="TextBox 16">
            <a:extLst>
              <a:ext uri="{FF2B5EF4-FFF2-40B4-BE49-F238E27FC236}">
                <a16:creationId xmlns:a16="http://schemas.microsoft.com/office/drawing/2014/main" id="{D93F9B76-2411-4939-9BB1-946427A7C9E0}"/>
              </a:ext>
            </a:extLst>
          </p:cNvPr>
          <p:cNvSpPr txBox="1"/>
          <p:nvPr/>
        </p:nvSpPr>
        <p:spPr>
          <a:xfrm>
            <a:off x="2944064" y="2074225"/>
            <a:ext cx="236756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mn-lt"/>
                <a:ea typeface="+mn-ea"/>
                <a:cs typeface="+mn-cs"/>
              </a:rPr>
              <a:t>iDC </a:t>
            </a:r>
            <a:r>
              <a:rPr kumimoji="0" lang="zh-CN" altLang="en-US" sz="3200" b="1" i="0" u="none" strike="noStrike" kern="1200" cap="none" spc="0" normalizeH="0" baseline="0" noProof="0" dirty="0">
                <a:ln>
                  <a:noFill/>
                </a:ln>
                <a:solidFill>
                  <a:prstClr val="black"/>
                </a:solidFill>
                <a:effectLst/>
                <a:uLnTx/>
                <a:uFillTx/>
                <a:latin typeface="+mn-lt"/>
                <a:ea typeface="+mn-ea"/>
                <a:cs typeface="+mn-cs"/>
              </a:rPr>
              <a:t>视频号</a:t>
            </a:r>
            <a:endParaRPr kumimoji="0" lang="en-CA" sz="3200" b="1" i="0" u="none" strike="noStrike" kern="1200" cap="none" spc="0" normalizeH="0" baseline="0" noProof="0" dirty="0">
              <a:ln>
                <a:noFill/>
              </a:ln>
              <a:solidFill>
                <a:prstClr val="black"/>
              </a:solidFill>
              <a:effectLst/>
              <a:uLnTx/>
              <a:uFillTx/>
              <a:latin typeface="+mn-lt"/>
              <a:ea typeface="+mn-ea"/>
              <a:cs typeface="+mn-cs"/>
            </a:endParaRPr>
          </a:p>
        </p:txBody>
      </p:sp>
      <p:sp>
        <p:nvSpPr>
          <p:cNvPr id="18" name="Rectangle 17">
            <a:extLst>
              <a:ext uri="{FF2B5EF4-FFF2-40B4-BE49-F238E27FC236}">
                <a16:creationId xmlns:a16="http://schemas.microsoft.com/office/drawing/2014/main" id="{49114B7B-C135-4092-98C7-A222AC799A4D}"/>
              </a:ext>
            </a:extLst>
          </p:cNvPr>
          <p:cNvSpPr/>
          <p:nvPr/>
        </p:nvSpPr>
        <p:spPr>
          <a:xfrm>
            <a:off x="8570941" y="2771113"/>
            <a:ext cx="2924070" cy="375487"/>
          </a:xfrm>
          <a:prstGeom prst="rect">
            <a:avLst/>
          </a:prstGeom>
        </p:spPr>
        <p:txBody>
          <a:bodyPr wrap="none">
            <a:spAutoFit/>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7913A"/>
                </a:solidFill>
                <a:effectLst/>
                <a:uLnTx/>
                <a:uFillTx/>
                <a:latin typeface="Arial"/>
                <a:ea typeface="+mn-ea"/>
                <a:cs typeface="+mn-cs"/>
              </a:rPr>
              <a:t>E-mail: </a:t>
            </a:r>
            <a:r>
              <a:rPr kumimoji="0" lang="en-US" altLang="zh-CN" sz="1600" b="0" i="0" u="none" strike="noStrike" kern="1200" cap="none" spc="0" normalizeH="0" baseline="0" noProof="0" dirty="0">
                <a:ln>
                  <a:noFill/>
                </a:ln>
                <a:solidFill>
                  <a:srgbClr val="07913A"/>
                </a:solidFill>
                <a:effectLst/>
                <a:uLnTx/>
                <a:uFillTx/>
                <a:latin typeface="Arial"/>
                <a:ea typeface="+mn-ea"/>
                <a:cs typeface="+mn-cs"/>
                <a:hlinkClick r:id="rId8"/>
              </a:rPr>
              <a:t>info</a:t>
            </a:r>
            <a:r>
              <a:rPr kumimoji="0" lang="en-US" sz="1600" b="0" i="0" u="none" strike="noStrike" kern="1200" cap="none" spc="0" normalizeH="0" baseline="0" noProof="0" dirty="0">
                <a:ln>
                  <a:noFill/>
                </a:ln>
                <a:solidFill>
                  <a:srgbClr val="07913A"/>
                </a:solidFill>
                <a:effectLst/>
                <a:uLnTx/>
                <a:uFillTx/>
                <a:latin typeface="Arial"/>
                <a:ea typeface="+mn-ea"/>
                <a:cs typeface="+mn-cs"/>
                <a:hlinkClick r:id="rId8"/>
              </a:rPr>
              <a:t>@idrivecareer.com</a:t>
            </a:r>
            <a:endParaRPr kumimoji="0" lang="en-US" sz="1600" b="0" i="0" u="none" strike="noStrike" kern="1200" cap="none" spc="0" normalizeH="0" baseline="0" noProof="0" dirty="0">
              <a:ln>
                <a:noFill/>
              </a:ln>
              <a:solidFill>
                <a:srgbClr val="07913A"/>
              </a:solidFill>
              <a:effectLst/>
              <a:uLnTx/>
              <a:uFillTx/>
              <a:latin typeface="Arial"/>
              <a:ea typeface="+mn-ea"/>
              <a:cs typeface="+mn-cs"/>
            </a:endParaRPr>
          </a:p>
        </p:txBody>
      </p:sp>
      <p:pic>
        <p:nvPicPr>
          <p:cNvPr id="19" name="Graphic 10" descr="Envelope">
            <a:extLst>
              <a:ext uri="{FF2B5EF4-FFF2-40B4-BE49-F238E27FC236}">
                <a16:creationId xmlns:a16="http://schemas.microsoft.com/office/drawing/2014/main" id="{DC3E8D24-B3D1-4497-9394-753A908102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12793" y="2748459"/>
            <a:ext cx="432000" cy="432000"/>
          </a:xfrm>
          <a:prstGeom prst="rect">
            <a:avLst/>
          </a:prstGeom>
        </p:spPr>
      </p:pic>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2DD6C-DD97-4352-AA8E-4F4611746968}" type="slidenum">
              <a:rPr kumimoji="0" lang="en-CA" sz="1400" b="0" i="0" u="none" strike="noStrike" kern="1200" cap="none" spc="0" normalizeH="0" baseline="0" noProof="0" dirty="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CA" sz="1400" b="0" i="0" u="none" strike="noStrike" kern="1200" cap="none" spc="0" normalizeH="0" baseline="0" noProof="0" dirty="0">
              <a:ln>
                <a:noFill/>
              </a:ln>
              <a:solidFill>
                <a:prstClr val="white"/>
              </a:solidFill>
              <a:effectLst/>
              <a:uLnTx/>
              <a:uFillTx/>
              <a:latin typeface="Arial"/>
              <a:ea typeface="+mn-ea"/>
              <a:cs typeface="+mn-cs"/>
            </a:endParaRPr>
          </a:p>
        </p:txBody>
      </p:sp>
      <p:sp>
        <p:nvSpPr>
          <p:cNvPr id="6" name="Title 5">
            <a:extLst>
              <a:ext uri="{FF2B5EF4-FFF2-40B4-BE49-F238E27FC236}">
                <a16:creationId xmlns:a16="http://schemas.microsoft.com/office/drawing/2014/main" id="{E26E0277-5DB0-42F2-AFEB-C44DB35935A9}"/>
              </a:ext>
            </a:extLst>
          </p:cNvPr>
          <p:cNvSpPr>
            <a:spLocks noGrp="1"/>
          </p:cNvSpPr>
          <p:nvPr>
            <p:ph type="title"/>
          </p:nvPr>
        </p:nvSpPr>
        <p:spPr>
          <a:prstGeom prst="rect">
            <a:avLst/>
          </a:prstGeom>
        </p:spPr>
        <p:txBody>
          <a:bodyPr/>
          <a:lstStyle/>
          <a:p>
            <a:r>
              <a:rPr lang="en-CA" sz="3200" dirty="0"/>
              <a:t>iDC</a:t>
            </a:r>
            <a:r>
              <a:rPr lang="en-CA" sz="3200" b="1" dirty="0">
                <a:solidFill>
                  <a:schemeClr val="bg1"/>
                </a:solidFill>
              </a:rPr>
              <a:t> </a:t>
            </a:r>
            <a:r>
              <a:rPr lang="zh-CN" altLang="en-US" sz="3200" dirty="0"/>
              <a:t>联系方式</a:t>
            </a:r>
            <a:endParaRPr lang="en-CA" sz="3200" dirty="0"/>
          </a:p>
        </p:txBody>
      </p:sp>
      <p:pic>
        <p:nvPicPr>
          <p:cNvPr id="7" name="Picture 6">
            <a:extLst>
              <a:ext uri="{FF2B5EF4-FFF2-40B4-BE49-F238E27FC236}">
                <a16:creationId xmlns:a16="http://schemas.microsoft.com/office/drawing/2014/main" id="{557ED0C8-50F4-D7F4-A9C7-9B92BF450A14}"/>
              </a:ext>
            </a:extLst>
          </p:cNvPr>
          <p:cNvPicPr>
            <a:picLocks noChangeAspect="1"/>
          </p:cNvPicPr>
          <p:nvPr/>
        </p:nvPicPr>
        <p:blipFill>
          <a:blip r:embed="rId11"/>
          <a:stretch>
            <a:fillRect/>
          </a:stretch>
        </p:blipFill>
        <p:spPr>
          <a:xfrm>
            <a:off x="494193" y="2871291"/>
            <a:ext cx="1930061" cy="1895799"/>
          </a:xfrm>
          <a:prstGeom prst="rect">
            <a:avLst/>
          </a:prstGeom>
        </p:spPr>
      </p:pic>
      <p:pic>
        <p:nvPicPr>
          <p:cNvPr id="9" name="Picture 8" descr="Qr code&#10;&#10;Description automatically generated">
            <a:extLst>
              <a:ext uri="{FF2B5EF4-FFF2-40B4-BE49-F238E27FC236}">
                <a16:creationId xmlns:a16="http://schemas.microsoft.com/office/drawing/2014/main" id="{B212D820-4630-A823-65FD-A0B8566388F3}"/>
              </a:ext>
            </a:extLst>
          </p:cNvPr>
          <p:cNvPicPr>
            <a:picLocks noChangeAspect="1"/>
          </p:cNvPicPr>
          <p:nvPr/>
        </p:nvPicPr>
        <p:blipFill>
          <a:blip r:embed="rId12"/>
          <a:stretch>
            <a:fillRect/>
          </a:stretch>
        </p:blipFill>
        <p:spPr>
          <a:xfrm>
            <a:off x="2714215" y="2689778"/>
            <a:ext cx="2490773" cy="2421069"/>
          </a:xfrm>
          <a:prstGeom prst="rect">
            <a:avLst/>
          </a:prstGeom>
        </p:spPr>
      </p:pic>
      <p:sp>
        <p:nvSpPr>
          <p:cNvPr id="2" name="TextBox 1">
            <a:extLst>
              <a:ext uri="{FF2B5EF4-FFF2-40B4-BE49-F238E27FC236}">
                <a16:creationId xmlns:a16="http://schemas.microsoft.com/office/drawing/2014/main" id="{4678B51F-6428-FC6E-0EBA-0B82D9ECD095}"/>
              </a:ext>
            </a:extLst>
          </p:cNvPr>
          <p:cNvSpPr txBox="1"/>
          <p:nvPr/>
        </p:nvSpPr>
        <p:spPr>
          <a:xfrm>
            <a:off x="5272613" y="2049276"/>
            <a:ext cx="260983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3200" b="1" i="0" u="none" strike="noStrike" kern="1200" cap="none" spc="0" normalizeH="0" baseline="0" noProof="0" dirty="0">
                <a:ln>
                  <a:noFill/>
                </a:ln>
                <a:solidFill>
                  <a:prstClr val="black"/>
                </a:solidFill>
                <a:effectLst/>
                <a:uLnTx/>
                <a:uFillTx/>
                <a:latin typeface="+mn-lt"/>
                <a:ea typeface="+mn-ea"/>
                <a:cs typeface="+mn-cs"/>
              </a:rPr>
              <a:t>iDC</a:t>
            </a:r>
            <a:r>
              <a:rPr kumimoji="0" lang="zh-CN" altLang="en-US" sz="3200" b="1" i="0" u="none" strike="noStrike" kern="1200" cap="none" spc="0" normalizeH="0" baseline="0" noProof="0" dirty="0">
                <a:ln>
                  <a:noFill/>
                </a:ln>
                <a:solidFill>
                  <a:prstClr val="black"/>
                </a:solidFill>
                <a:effectLst/>
                <a:uLnTx/>
                <a:uFillTx/>
                <a:latin typeface="+mn-lt"/>
                <a:ea typeface="+mn-ea"/>
                <a:cs typeface="+mn-cs"/>
              </a:rPr>
              <a:t>规划助理</a:t>
            </a:r>
            <a:endParaRPr kumimoji="0" lang="en-CA" sz="3200" b="1" i="0" u="none" strike="noStrike" kern="1200" cap="none" spc="0" normalizeH="0" baseline="0" noProof="0" dirty="0">
              <a:ln>
                <a:noFill/>
              </a:ln>
              <a:solidFill>
                <a:prstClr val="black"/>
              </a:solidFill>
              <a:effectLst/>
              <a:uLnTx/>
              <a:uFillTx/>
              <a:latin typeface="+mn-lt"/>
              <a:ea typeface="+mn-ea"/>
              <a:cs typeface="+mn-cs"/>
            </a:endParaRPr>
          </a:p>
        </p:txBody>
      </p:sp>
      <p:pic>
        <p:nvPicPr>
          <p:cNvPr id="3" name="Picture 2">
            <a:extLst>
              <a:ext uri="{FF2B5EF4-FFF2-40B4-BE49-F238E27FC236}">
                <a16:creationId xmlns:a16="http://schemas.microsoft.com/office/drawing/2014/main" id="{F04716D1-8B98-2F5E-731F-A63B0E585A5F}"/>
              </a:ext>
            </a:extLst>
          </p:cNvPr>
          <p:cNvPicPr>
            <a:picLocks noChangeAspect="1"/>
          </p:cNvPicPr>
          <p:nvPr/>
        </p:nvPicPr>
        <p:blipFill>
          <a:blip r:embed="rId13"/>
          <a:stretch>
            <a:fillRect/>
          </a:stretch>
        </p:blipFill>
        <p:spPr>
          <a:xfrm>
            <a:off x="5437776" y="2622437"/>
            <a:ext cx="2319214" cy="2319214"/>
          </a:xfrm>
          <a:prstGeom prst="rect">
            <a:avLst/>
          </a:prstGeom>
        </p:spPr>
      </p:pic>
    </p:spTree>
    <p:extLst>
      <p:ext uri="{BB962C8B-B14F-4D97-AF65-F5344CB8AC3E}">
        <p14:creationId xmlns:p14="http://schemas.microsoft.com/office/powerpoint/2010/main" val="3694191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Graphical user interface&#10;&#10;Description automatically generated">
            <a:extLst>
              <a:ext uri="{FF2B5EF4-FFF2-40B4-BE49-F238E27FC236}">
                <a16:creationId xmlns:a16="http://schemas.microsoft.com/office/drawing/2014/main" id="{50A1404F-C7BB-220C-2178-8A6B6A067DA1}"/>
              </a:ext>
            </a:extLst>
          </p:cNvPr>
          <p:cNvPicPr>
            <a:picLocks noChangeAspect="1"/>
          </p:cNvPicPr>
          <p:nvPr/>
        </p:nvPicPr>
        <p:blipFill>
          <a:blip r:embed="rId2"/>
          <a:stretch>
            <a:fillRect/>
          </a:stretch>
        </p:blipFill>
        <p:spPr>
          <a:xfrm>
            <a:off x="606504" y="1011643"/>
            <a:ext cx="10979611" cy="5481812"/>
          </a:xfrm>
          <a:prstGeom prst="rect">
            <a:avLst/>
          </a:prstGeom>
        </p:spPr>
      </p:pic>
      <p:sp>
        <p:nvSpPr>
          <p:cNvPr id="2" name="Slide Number Placeholder 1">
            <a:extLst>
              <a:ext uri="{FF2B5EF4-FFF2-40B4-BE49-F238E27FC236}">
                <a16:creationId xmlns:a16="http://schemas.microsoft.com/office/drawing/2014/main" id="{1DE7EBAB-884E-FD17-7B22-0764408ADFB3}"/>
              </a:ext>
            </a:extLst>
          </p:cNvPr>
          <p:cNvSpPr>
            <a:spLocks noGrp="1"/>
          </p:cNvSpPr>
          <p:nvPr>
            <p:ph type="sldNum" sz="quarter" idx="10"/>
          </p:nvPr>
        </p:nvSpPr>
        <p:spPr>
          <a:xfrm>
            <a:off x="9679020" y="6356350"/>
            <a:ext cx="1674779" cy="365125"/>
          </a:xfrm>
        </p:spPr>
        <p:txBody>
          <a:bodyPr vert="horz" lIns="91440" tIns="45720" rIns="91440" bIns="45720" rtlCol="0" anchor="ctr">
            <a:normAutofit/>
          </a:bodyPr>
          <a:lstStyle/>
          <a:p>
            <a:pPr>
              <a:spcAft>
                <a:spcPts val="600"/>
              </a:spcAft>
            </a:pPr>
            <a:fld id="{EDA2DD6C-DD97-4352-AA8E-4F4611746968}" type="slidenum">
              <a:rPr lang="en-US" sz="1200" smtClean="0">
                <a:solidFill>
                  <a:schemeClr val="tx1">
                    <a:tint val="75000"/>
                  </a:schemeClr>
                </a:solidFill>
              </a:rPr>
              <a:pPr>
                <a:spcAft>
                  <a:spcPts val="600"/>
                </a:spcAft>
              </a:pPr>
              <a:t>2</a:t>
            </a:fld>
            <a:endParaRPr lang="en-US" sz="1200">
              <a:solidFill>
                <a:schemeClr val="tx1">
                  <a:tint val="75000"/>
                </a:schemeClr>
              </a:solidFill>
            </a:endParaRPr>
          </a:p>
        </p:txBody>
      </p:sp>
      <p:sp>
        <p:nvSpPr>
          <p:cNvPr id="5" name="TextBox 4">
            <a:extLst>
              <a:ext uri="{FF2B5EF4-FFF2-40B4-BE49-F238E27FC236}">
                <a16:creationId xmlns:a16="http://schemas.microsoft.com/office/drawing/2014/main" id="{0EABEBF3-1864-5BE7-0F5F-1D16BE605B0A}"/>
              </a:ext>
            </a:extLst>
          </p:cNvPr>
          <p:cNvSpPr txBox="1"/>
          <p:nvPr/>
        </p:nvSpPr>
        <p:spPr>
          <a:xfrm>
            <a:off x="301082" y="431180"/>
            <a:ext cx="758778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rgbClr val="FFFFFF"/>
                </a:solidFill>
                <a:cs typeface="Arial"/>
              </a:rPr>
              <a:t>Housekeeping Rules - Online</a:t>
            </a:r>
            <a:endParaRPr lang="en-US"/>
          </a:p>
        </p:txBody>
      </p:sp>
    </p:spTree>
    <p:extLst>
      <p:ext uri="{BB962C8B-B14F-4D97-AF65-F5344CB8AC3E}">
        <p14:creationId xmlns:p14="http://schemas.microsoft.com/office/powerpoint/2010/main" val="370507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2DD6C-DD97-4352-AA8E-4F4611746968}" type="slidenum">
              <a:rPr kumimoji="0" lang="en-CA" sz="14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4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TextBox 2"/>
          <p:cNvSpPr txBox="1"/>
          <p:nvPr/>
        </p:nvSpPr>
        <p:spPr>
          <a:xfrm>
            <a:off x="470997" y="475401"/>
            <a:ext cx="214193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Arial"/>
                <a:ea typeface="+mn-ea"/>
                <a:cs typeface="+mn-cs"/>
              </a:rPr>
              <a:t>Objective </a:t>
            </a:r>
            <a:endParaRPr kumimoji="0" lang="zh-CN" altLang="en-US" sz="3200" b="1" i="0" u="none" strike="noStrike" kern="1200" cap="none" spc="0" normalizeH="0" baseline="0" noProof="0" dirty="0">
              <a:ln>
                <a:noFill/>
              </a:ln>
              <a:solidFill>
                <a:prstClr val="white"/>
              </a:solidFill>
              <a:effectLst/>
              <a:uLnTx/>
              <a:uFillTx/>
              <a:latin typeface="Arial"/>
              <a:ea typeface="+mn-ea"/>
              <a:cs typeface="+mn-cs"/>
            </a:endParaRPr>
          </a:p>
        </p:txBody>
      </p:sp>
      <p:sp>
        <p:nvSpPr>
          <p:cNvPr id="5" name="TextBox 4">
            <a:extLst>
              <a:ext uri="{FF2B5EF4-FFF2-40B4-BE49-F238E27FC236}">
                <a16:creationId xmlns:a16="http://schemas.microsoft.com/office/drawing/2014/main" id="{4004DFDE-EC9A-4F24-A71B-F7FD93E34A69}"/>
              </a:ext>
            </a:extLst>
          </p:cNvPr>
          <p:cNvSpPr txBox="1"/>
          <p:nvPr/>
        </p:nvSpPr>
        <p:spPr>
          <a:xfrm>
            <a:off x="566531" y="1824260"/>
            <a:ext cx="10787269" cy="1785104"/>
          </a:xfrm>
          <a:prstGeom prst="rect">
            <a:avLst/>
          </a:prstGeom>
          <a:noFill/>
        </p:spPr>
        <p:txBody>
          <a:bodyPr wrap="square" rtlCol="0">
            <a:spAutoFit/>
          </a:bodyPr>
          <a:lstStyle/>
          <a:p>
            <a:pPr marL="287338" marR="0" lvl="0" indent="-287338" algn="l" defTabSz="914400" rtl="0" eaLnBrk="1" fontAlgn="ctr" latinLnBrk="0" hangingPunct="1">
              <a:lnSpc>
                <a:spcPct val="100000"/>
              </a:lnSpc>
              <a:spcBef>
                <a:spcPts val="0"/>
              </a:spcBef>
              <a:spcAft>
                <a:spcPts val="0"/>
              </a:spcAft>
              <a:buClrTx/>
              <a:buSzPct val="150000"/>
              <a:buFont typeface="Arial" panose="020B0604020202020204" pitchFamily="34" charset="0"/>
              <a:buChar char="•"/>
              <a:tabLst/>
              <a:defRPr/>
            </a:pPr>
            <a:r>
              <a:rPr kumimoji="0" lang="en-CA" altLang="zh-CN" sz="2200" b="0" i="0" u="none" strike="noStrike" kern="1200" cap="none" spc="0" normalizeH="0" baseline="0" noProof="0" dirty="0">
                <a:ln>
                  <a:noFill/>
                </a:ln>
                <a:solidFill>
                  <a:prstClr val="black"/>
                </a:solidFill>
                <a:effectLst/>
                <a:uLnTx/>
                <a:uFillTx/>
                <a:latin typeface="Arial"/>
                <a:ea typeface="+mn-ea"/>
                <a:cs typeface="+mn-cs"/>
              </a:rPr>
              <a:t>How to define and document business requirements</a:t>
            </a:r>
          </a:p>
          <a:p>
            <a:pPr marL="0" marR="0" lvl="0" indent="0" algn="l" defTabSz="914400" rtl="0" eaLnBrk="1" fontAlgn="ctr" latinLnBrk="0" hangingPunct="1">
              <a:lnSpc>
                <a:spcPct val="100000"/>
              </a:lnSpc>
              <a:spcBef>
                <a:spcPts val="0"/>
              </a:spcBef>
              <a:spcAft>
                <a:spcPts val="0"/>
              </a:spcAft>
              <a:buClrTx/>
              <a:buSzPct val="150000"/>
              <a:buFontTx/>
              <a:buNone/>
              <a:tabLst/>
              <a:defRPr/>
            </a:pPr>
            <a:endParaRPr kumimoji="0" lang="en-CA" altLang="zh-CN" sz="2200" b="0" i="0" u="none" strike="noStrike" kern="1200" cap="none" spc="0" normalizeH="0" baseline="0" noProof="0" dirty="0">
              <a:ln>
                <a:noFill/>
              </a:ln>
              <a:solidFill>
                <a:prstClr val="black"/>
              </a:solidFill>
              <a:effectLst/>
              <a:uLnTx/>
              <a:uFillTx/>
              <a:latin typeface="Arial"/>
              <a:ea typeface="+mn-ea"/>
              <a:cs typeface="+mn-cs"/>
            </a:endParaRPr>
          </a:p>
          <a:p>
            <a:pPr marL="287338" marR="0" lvl="0" indent="-287338" algn="l" defTabSz="914400" rtl="0" eaLnBrk="1" fontAlgn="ctr" latinLnBrk="0" hangingPunct="1">
              <a:lnSpc>
                <a:spcPct val="100000"/>
              </a:lnSpc>
              <a:spcBef>
                <a:spcPts val="0"/>
              </a:spcBef>
              <a:spcAft>
                <a:spcPts val="0"/>
              </a:spcAft>
              <a:buClrTx/>
              <a:buSzPct val="150000"/>
              <a:buFont typeface="Arial" panose="020B0604020202020204" pitchFamily="34" charset="0"/>
              <a:buChar char="•"/>
              <a:tabLst/>
              <a:defRPr/>
            </a:pPr>
            <a:r>
              <a:rPr kumimoji="0" lang="en-CA" altLang="zh-CN" sz="2200" b="0" i="0" u="none" strike="noStrike" kern="1200" cap="none" spc="0" normalizeH="0" baseline="0" noProof="0" dirty="0">
                <a:ln>
                  <a:noFill/>
                </a:ln>
                <a:solidFill>
                  <a:prstClr val="black"/>
                </a:solidFill>
                <a:effectLst/>
                <a:uLnTx/>
                <a:uFillTx/>
                <a:latin typeface="Arial"/>
                <a:ea typeface="+mn-ea"/>
                <a:cs typeface="+mn-cs"/>
              </a:rPr>
              <a:t>How to develop a web-based application for financial start-up</a:t>
            </a:r>
          </a:p>
          <a:p>
            <a:pPr marL="287338" marR="0" lvl="0" indent="-287338" algn="l" defTabSz="914400" rtl="0" eaLnBrk="1" fontAlgn="ctr" latinLnBrk="0" hangingPunct="1">
              <a:lnSpc>
                <a:spcPct val="100000"/>
              </a:lnSpc>
              <a:spcBef>
                <a:spcPts val="0"/>
              </a:spcBef>
              <a:spcAft>
                <a:spcPts val="0"/>
              </a:spcAft>
              <a:buClrTx/>
              <a:buSzPct val="150000"/>
              <a:buFont typeface="Arial" panose="020B0604020202020204" pitchFamily="34" charset="0"/>
              <a:buChar char="•"/>
              <a:tabLst/>
              <a:defRPr/>
            </a:pPr>
            <a:endParaRPr kumimoji="0" lang="en-CA" altLang="zh-CN" sz="2200" b="0" i="0" u="none" strike="noStrike" kern="1200" cap="none" spc="0" normalizeH="0" baseline="0" noProof="0" dirty="0">
              <a:ln>
                <a:noFill/>
              </a:ln>
              <a:solidFill>
                <a:prstClr val="black"/>
              </a:solidFill>
              <a:effectLst/>
              <a:uLnTx/>
              <a:uFillTx/>
              <a:latin typeface="Arial"/>
              <a:ea typeface="+mn-ea"/>
              <a:cs typeface="+mn-cs"/>
            </a:endParaRPr>
          </a:p>
          <a:p>
            <a:pPr marL="287338" marR="0" lvl="0" indent="-287338" algn="l" defTabSz="914400" rtl="0" eaLnBrk="1" fontAlgn="ctr" latinLnBrk="0" hangingPunct="1">
              <a:lnSpc>
                <a:spcPct val="100000"/>
              </a:lnSpc>
              <a:spcBef>
                <a:spcPts val="0"/>
              </a:spcBef>
              <a:spcAft>
                <a:spcPts val="0"/>
              </a:spcAft>
              <a:buClrTx/>
              <a:buSzPct val="150000"/>
              <a:buFont typeface="Arial" panose="020B0604020202020204" pitchFamily="34" charset="0"/>
              <a:buChar char="•"/>
              <a:tabLst/>
              <a:defRPr/>
            </a:pPr>
            <a:r>
              <a:rPr kumimoji="0" lang="en-CA" altLang="zh-CN" sz="2200" b="0" i="0" u="none" strike="noStrike" kern="1200" cap="none" spc="0" normalizeH="0" baseline="0" noProof="0" dirty="0">
                <a:ln>
                  <a:noFill/>
                </a:ln>
                <a:solidFill>
                  <a:prstClr val="black"/>
                </a:solidFill>
                <a:effectLst/>
                <a:uLnTx/>
                <a:uFillTx/>
                <a:latin typeface="Arial"/>
                <a:ea typeface="+mn-ea"/>
                <a:cs typeface="+mn-cs"/>
              </a:rPr>
              <a:t>How to deliver an effective presentation</a:t>
            </a:r>
            <a:endParaRPr kumimoji="0" lang="en-US" altLang="zh-CN" sz="2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956195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2DD6C-DD97-4352-AA8E-4F4611746968}" type="slidenum">
              <a:rPr kumimoji="0" lang="en-CA" sz="14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4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TextBox 2"/>
          <p:cNvSpPr txBox="1"/>
          <p:nvPr/>
        </p:nvSpPr>
        <p:spPr>
          <a:xfrm>
            <a:off x="470997" y="475401"/>
            <a:ext cx="180049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Arial"/>
                <a:ea typeface="+mn-ea"/>
                <a:cs typeface="+mn-cs"/>
              </a:rPr>
              <a:t>Agenda </a:t>
            </a:r>
            <a:endParaRPr kumimoji="0" lang="zh-CN" altLang="en-US" sz="3200" b="1" i="0" u="none" strike="noStrike" kern="1200" cap="none" spc="0" normalizeH="0" baseline="0" noProof="0" dirty="0">
              <a:ln>
                <a:noFill/>
              </a:ln>
              <a:solidFill>
                <a:prstClr val="white"/>
              </a:solidFill>
              <a:effectLst/>
              <a:uLnTx/>
              <a:uFillTx/>
              <a:latin typeface="Arial"/>
              <a:ea typeface="+mn-ea"/>
              <a:cs typeface="+mn-cs"/>
            </a:endParaRPr>
          </a:p>
        </p:txBody>
      </p:sp>
      <p:sp>
        <p:nvSpPr>
          <p:cNvPr id="5" name="TextBox 4">
            <a:extLst>
              <a:ext uri="{FF2B5EF4-FFF2-40B4-BE49-F238E27FC236}">
                <a16:creationId xmlns:a16="http://schemas.microsoft.com/office/drawing/2014/main" id="{4004DFDE-EC9A-4F24-A71B-F7FD93E34A69}"/>
              </a:ext>
            </a:extLst>
          </p:cNvPr>
          <p:cNvSpPr txBox="1"/>
          <p:nvPr/>
        </p:nvSpPr>
        <p:spPr>
          <a:xfrm>
            <a:off x="331640" y="1804805"/>
            <a:ext cx="10787269" cy="1785104"/>
          </a:xfrm>
          <a:prstGeom prst="rect">
            <a:avLst/>
          </a:prstGeom>
          <a:noFill/>
        </p:spPr>
        <p:txBody>
          <a:bodyPr wrap="square" rtlCol="0">
            <a:spAutoFit/>
          </a:bodyPr>
          <a:lstStyle/>
          <a:p>
            <a:pPr marL="287338" marR="0" lvl="0" indent="-287338" algn="l" defTabSz="914400" rtl="0" eaLnBrk="1" fontAlgn="ctr" latinLnBrk="0" hangingPunct="1">
              <a:lnSpc>
                <a:spcPct val="100000"/>
              </a:lnSpc>
              <a:spcBef>
                <a:spcPts val="0"/>
              </a:spcBef>
              <a:spcAft>
                <a:spcPts val="0"/>
              </a:spcAft>
              <a:buClrTx/>
              <a:buSzPct val="150000"/>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Arial"/>
                <a:ea typeface="+mn-ea"/>
                <a:cs typeface="+mn-cs"/>
              </a:rPr>
              <a:t>9:00am – 9:15am:</a:t>
            </a:r>
            <a:r>
              <a:rPr kumimoji="0" lang="en-US" altLang="zh-CN" sz="2200" b="0" i="1" u="none" strike="noStrike" kern="1200" cap="none" spc="0" normalizeH="0" baseline="0" noProof="0" dirty="0">
                <a:ln>
                  <a:noFill/>
                </a:ln>
                <a:solidFill>
                  <a:prstClr val="black"/>
                </a:solidFill>
                <a:effectLst/>
                <a:uLnTx/>
                <a:uFillTx/>
                <a:latin typeface="Arial"/>
                <a:ea typeface="+mn-ea"/>
                <a:cs typeface="+mn-cs"/>
              </a:rPr>
              <a:t> </a:t>
            </a:r>
            <a:r>
              <a:rPr kumimoji="0" lang="en-US" altLang="zh-CN" sz="2200" b="0" i="0" u="none" strike="noStrike" kern="1200" cap="none" spc="0" normalizeH="0" baseline="0" noProof="0" dirty="0">
                <a:ln>
                  <a:noFill/>
                </a:ln>
                <a:solidFill>
                  <a:prstClr val="black"/>
                </a:solidFill>
                <a:effectLst/>
                <a:uLnTx/>
                <a:uFillTx/>
                <a:latin typeface="Arial"/>
                <a:ea typeface="+mn-ea"/>
                <a:cs typeface="+mn-cs"/>
              </a:rPr>
              <a:t>Opening &amp; Team Introduction</a:t>
            </a:r>
          </a:p>
          <a:p>
            <a:pPr marL="287338" marR="0" lvl="0" indent="-287338" algn="l" defTabSz="914400" rtl="0" eaLnBrk="1" fontAlgn="ctr" latinLnBrk="0" hangingPunct="1">
              <a:lnSpc>
                <a:spcPct val="100000"/>
              </a:lnSpc>
              <a:spcBef>
                <a:spcPts val="0"/>
              </a:spcBef>
              <a:spcAft>
                <a:spcPts val="0"/>
              </a:spcAft>
              <a:buClrTx/>
              <a:buSzPct val="150000"/>
              <a:buFontTx/>
              <a:buNone/>
              <a:tabLst/>
              <a:defRPr/>
            </a:pPr>
            <a:endParaRPr kumimoji="0" lang="en-US" altLang="zh-CN" sz="2200" b="0" i="1" u="none" strike="noStrike" kern="1200" cap="none" spc="0" normalizeH="0" baseline="0" noProof="0" dirty="0">
              <a:ln>
                <a:noFill/>
              </a:ln>
              <a:solidFill>
                <a:prstClr val="black"/>
              </a:solidFill>
              <a:effectLst/>
              <a:uLnTx/>
              <a:uFillTx/>
              <a:latin typeface="Arial"/>
              <a:ea typeface="+mn-ea"/>
              <a:cs typeface="+mn-cs"/>
            </a:endParaRPr>
          </a:p>
          <a:p>
            <a:pPr marL="287338" marR="0" lvl="0" indent="-287338" algn="l" defTabSz="914400" rtl="0" eaLnBrk="1" fontAlgn="ctr" latinLnBrk="0" hangingPunct="1">
              <a:lnSpc>
                <a:spcPct val="100000"/>
              </a:lnSpc>
              <a:spcBef>
                <a:spcPts val="0"/>
              </a:spcBef>
              <a:spcAft>
                <a:spcPts val="0"/>
              </a:spcAft>
              <a:buClrTx/>
              <a:buSzPct val="150000"/>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Arial"/>
                <a:ea typeface="+mn-ea"/>
                <a:cs typeface="+mn-cs"/>
              </a:rPr>
              <a:t>9:15am – 9:45am: </a:t>
            </a:r>
            <a:r>
              <a:rPr kumimoji="0" lang="en-CA" altLang="zh-CN" sz="2200" b="0" i="0" u="none" strike="noStrike" kern="1200" cap="none" spc="0" normalizeH="0" baseline="0" noProof="0" dirty="0">
                <a:ln>
                  <a:noFill/>
                </a:ln>
                <a:solidFill>
                  <a:prstClr val="black"/>
                </a:solidFill>
                <a:effectLst/>
                <a:uLnTx/>
                <a:uFillTx/>
                <a:latin typeface="Arial"/>
                <a:ea typeface="+mn-ea"/>
                <a:cs typeface="+mn-cs"/>
              </a:rPr>
              <a:t>Presentation</a:t>
            </a:r>
            <a:endParaRPr kumimoji="0" lang="en-US" altLang="zh-CN" sz="2200" b="0" i="0" u="none" strike="noStrike" kern="1200" cap="none" spc="0" normalizeH="0" baseline="0" noProof="0" dirty="0">
              <a:ln>
                <a:noFill/>
              </a:ln>
              <a:solidFill>
                <a:prstClr val="black"/>
              </a:solidFill>
              <a:effectLst/>
              <a:uLnTx/>
              <a:uFillTx/>
              <a:latin typeface="Arial"/>
              <a:ea typeface="+mn-ea"/>
              <a:cs typeface="+mn-cs"/>
            </a:endParaRPr>
          </a:p>
          <a:p>
            <a:pPr marL="287338" marR="0" lvl="0" indent="-287338" algn="l" defTabSz="914400" rtl="0" eaLnBrk="1" fontAlgn="ctr" latinLnBrk="0" hangingPunct="1">
              <a:lnSpc>
                <a:spcPct val="100000"/>
              </a:lnSpc>
              <a:spcBef>
                <a:spcPts val="0"/>
              </a:spcBef>
              <a:spcAft>
                <a:spcPts val="0"/>
              </a:spcAft>
              <a:buClrTx/>
              <a:buSzPct val="150000"/>
              <a:buFont typeface="Arial" panose="020B0604020202020204" pitchFamily="34" charset="0"/>
              <a:buChar char="•"/>
              <a:tabLst/>
              <a:defRPr/>
            </a:pPr>
            <a:endParaRPr kumimoji="0" lang="en-US" altLang="zh-CN" sz="2200" b="0" i="0" u="none" strike="noStrike" kern="1200" cap="none" spc="0" normalizeH="0" baseline="0" noProof="0" dirty="0">
              <a:ln>
                <a:noFill/>
              </a:ln>
              <a:solidFill>
                <a:srgbClr val="0070C0"/>
              </a:solidFill>
              <a:effectLst/>
              <a:uLnTx/>
              <a:uFillTx/>
              <a:latin typeface="Arial"/>
              <a:ea typeface="+mn-ea"/>
              <a:cs typeface="+mn-cs"/>
            </a:endParaRPr>
          </a:p>
          <a:p>
            <a:pPr marL="287338" marR="0" lvl="0" indent="-287338" algn="l" defTabSz="914400" rtl="0" eaLnBrk="1" fontAlgn="ctr" latinLnBrk="0" hangingPunct="1">
              <a:lnSpc>
                <a:spcPct val="100000"/>
              </a:lnSpc>
              <a:spcBef>
                <a:spcPts val="0"/>
              </a:spcBef>
              <a:spcAft>
                <a:spcPts val="0"/>
              </a:spcAft>
              <a:buClrTx/>
              <a:buSzPct val="150000"/>
              <a:buFont typeface="Arial" panose="020B0604020202020204" pitchFamily="34" charset="0"/>
              <a:buChar char="•"/>
              <a:tabLst/>
              <a:defRPr/>
            </a:pPr>
            <a:r>
              <a:rPr kumimoji="0" lang="en-US" altLang="zh-CN" sz="2200" b="0" i="0" u="none" strike="noStrike" kern="1200" cap="none" spc="0" normalizeH="0" baseline="0" noProof="0" dirty="0">
                <a:ln>
                  <a:noFill/>
                </a:ln>
                <a:solidFill>
                  <a:prstClr val="black"/>
                </a:solidFill>
                <a:effectLst/>
                <a:uLnTx/>
                <a:uFillTx/>
                <a:latin typeface="Arial"/>
                <a:ea typeface="+mn-ea"/>
                <a:cs typeface="+mn-cs"/>
              </a:rPr>
              <a:t>9:45am – 11:00am: Networking and Q&amp;A</a:t>
            </a:r>
          </a:p>
        </p:txBody>
      </p:sp>
      <p:pic>
        <p:nvPicPr>
          <p:cNvPr id="6" name="Picture 5" descr="A picture containing text&#10;&#10;Description automatically generated">
            <a:extLst>
              <a:ext uri="{FF2B5EF4-FFF2-40B4-BE49-F238E27FC236}">
                <a16:creationId xmlns:a16="http://schemas.microsoft.com/office/drawing/2014/main" id="{E68FDE85-4643-5079-09C5-4BF699A5FAA5}"/>
              </a:ext>
            </a:extLst>
          </p:cNvPr>
          <p:cNvPicPr>
            <a:picLocks noChangeAspect="1"/>
          </p:cNvPicPr>
          <p:nvPr/>
        </p:nvPicPr>
        <p:blipFill>
          <a:blip r:embed="rId3"/>
          <a:stretch>
            <a:fillRect/>
          </a:stretch>
        </p:blipFill>
        <p:spPr>
          <a:xfrm>
            <a:off x="5083714" y="680997"/>
            <a:ext cx="7431950" cy="5817823"/>
          </a:xfrm>
          <a:prstGeom prst="rect">
            <a:avLst/>
          </a:prstGeom>
        </p:spPr>
      </p:pic>
    </p:spTree>
    <p:extLst>
      <p:ext uri="{BB962C8B-B14F-4D97-AF65-F5344CB8AC3E}">
        <p14:creationId xmlns:p14="http://schemas.microsoft.com/office/powerpoint/2010/main" val="1742600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2DD6C-DD97-4352-AA8E-4F4611746968}" type="slidenum">
              <a:rPr kumimoji="0" lang="en-CA" sz="1400" b="0" i="0" u="none" strike="noStrike" kern="1200" cap="none" spc="0" normalizeH="0" baseline="0" noProof="0" smtClean="0">
                <a:ln>
                  <a:noFill/>
                </a:ln>
                <a:solidFill>
                  <a:prstClr val="white"/>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400" b="0" i="0" u="none" strike="noStrike" kern="1200" cap="none" spc="0" normalizeH="0" baseline="0" noProof="0" dirty="0">
              <a:ln>
                <a:noFill/>
              </a:ln>
              <a:solidFill>
                <a:prstClr val="white"/>
              </a:solidFill>
              <a:effectLst/>
              <a:uLnTx/>
              <a:uFillTx/>
              <a:latin typeface="Arial"/>
              <a:ea typeface="+mn-ea"/>
              <a:cs typeface="+mn-cs"/>
            </a:endParaRPr>
          </a:p>
        </p:txBody>
      </p:sp>
      <p:sp>
        <p:nvSpPr>
          <p:cNvPr id="3" name="TextBox 2"/>
          <p:cNvSpPr txBox="1"/>
          <p:nvPr/>
        </p:nvSpPr>
        <p:spPr>
          <a:xfrm>
            <a:off x="470997" y="475401"/>
            <a:ext cx="384111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Arial"/>
                <a:ea typeface="+mn-ea"/>
                <a:cs typeface="+mn-cs"/>
              </a:rPr>
              <a:t>Team Introduction </a:t>
            </a:r>
            <a:endParaRPr kumimoji="0" lang="zh-CN" altLang="en-US" sz="3200" b="1" i="0" u="none" strike="noStrike" kern="1200" cap="none" spc="0" normalizeH="0" baseline="0" noProof="0" dirty="0">
              <a:ln>
                <a:noFill/>
              </a:ln>
              <a:solidFill>
                <a:prstClr val="white"/>
              </a:solidFill>
              <a:effectLst/>
              <a:uLnTx/>
              <a:uFillTx/>
              <a:latin typeface="Arial"/>
              <a:ea typeface="+mn-ea"/>
              <a:cs typeface="+mn-cs"/>
            </a:endParaRPr>
          </a:p>
        </p:txBody>
      </p:sp>
      <p:sp>
        <p:nvSpPr>
          <p:cNvPr id="15" name="TextBox 14">
            <a:extLst>
              <a:ext uri="{FF2B5EF4-FFF2-40B4-BE49-F238E27FC236}">
                <a16:creationId xmlns:a16="http://schemas.microsoft.com/office/drawing/2014/main" id="{0291C5BC-5DFA-2A00-B051-AA9A9B2D606D}"/>
              </a:ext>
            </a:extLst>
          </p:cNvPr>
          <p:cNvSpPr txBox="1"/>
          <p:nvPr/>
        </p:nvSpPr>
        <p:spPr>
          <a:xfrm>
            <a:off x="-1118895" y="4937774"/>
            <a:ext cx="6102926" cy="707886"/>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Pct val="150000"/>
              <a:buFontTx/>
              <a:buNone/>
              <a:tabLst>
                <a:tab pos="340360" algn="l"/>
                <a:tab pos="1208405" algn="l"/>
              </a:tabLst>
              <a:defRPr/>
            </a:pPr>
            <a:r>
              <a:rPr kumimoji="0" lang="en-CA" sz="2200" b="1" i="0" u="none" strike="noStrike" kern="1200" cap="none" spc="-5"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Nina Zhang</a:t>
            </a:r>
            <a:endParaRPr kumimoji="0" lang="en-CA" altLang="zh-CN" sz="2200" b="1" i="0" u="none" strike="noStrike" kern="1200" cap="none" spc="-5"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endParaRPr>
          </a:p>
          <a:p>
            <a:pPr marL="0" marR="0" lvl="1" indent="0" algn="ctr" defTabSz="914400" rtl="0" eaLnBrk="1" fontAlgn="auto" latinLnBrk="0" hangingPunct="1">
              <a:lnSpc>
                <a:spcPct val="100000"/>
              </a:lnSpc>
              <a:spcBef>
                <a:spcPts val="0"/>
              </a:spcBef>
              <a:spcAft>
                <a:spcPts val="0"/>
              </a:spcAft>
              <a:buClrTx/>
              <a:buSzPct val="150000"/>
              <a:buFontTx/>
              <a:buNone/>
              <a:tabLst>
                <a:tab pos="340360" algn="l"/>
                <a:tab pos="1208405" algn="l"/>
              </a:tabLst>
              <a:defRPr/>
            </a:pPr>
            <a:r>
              <a:rPr kumimoji="0" lang="en-CA" altLang="zh-CN" sz="1800" b="0" i="0" u="none" strike="noStrike" kern="1200" cap="none" spc="-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Business Analyst</a:t>
            </a:r>
          </a:p>
        </p:txBody>
      </p:sp>
      <p:sp>
        <p:nvSpPr>
          <p:cNvPr id="16" name="TextBox 15">
            <a:extLst>
              <a:ext uri="{FF2B5EF4-FFF2-40B4-BE49-F238E27FC236}">
                <a16:creationId xmlns:a16="http://schemas.microsoft.com/office/drawing/2014/main" id="{E841A12A-F2CD-DAB2-445C-18BCA103423B}"/>
              </a:ext>
            </a:extLst>
          </p:cNvPr>
          <p:cNvSpPr txBox="1"/>
          <p:nvPr/>
        </p:nvSpPr>
        <p:spPr>
          <a:xfrm>
            <a:off x="2835689" y="4920140"/>
            <a:ext cx="6102926" cy="707886"/>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Pct val="150000"/>
              <a:buFontTx/>
              <a:buNone/>
              <a:tabLst>
                <a:tab pos="340360" algn="l"/>
                <a:tab pos="1208405" algn="l"/>
              </a:tabLst>
              <a:defRPr/>
            </a:pPr>
            <a:r>
              <a:rPr kumimoji="0" lang="en-CA" altLang="zh-CN" sz="2200" b="1" i="0" u="none" strike="noStrike" kern="1200" cap="none" spc="-5"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Lawrence Gu</a:t>
            </a:r>
          </a:p>
          <a:p>
            <a:pPr marL="0" marR="0" lvl="1" indent="0" algn="ctr" defTabSz="914400" rtl="0" eaLnBrk="1" fontAlgn="auto" latinLnBrk="0" hangingPunct="1">
              <a:lnSpc>
                <a:spcPct val="100000"/>
              </a:lnSpc>
              <a:spcBef>
                <a:spcPts val="0"/>
              </a:spcBef>
              <a:spcAft>
                <a:spcPts val="0"/>
              </a:spcAft>
              <a:buClrTx/>
              <a:buSzPct val="150000"/>
              <a:buFontTx/>
              <a:buNone/>
              <a:tabLst>
                <a:tab pos="340360" algn="l"/>
                <a:tab pos="1208405" algn="l"/>
              </a:tabLst>
              <a:defRPr/>
            </a:pPr>
            <a:r>
              <a:rPr kumimoji="0" lang="en-CA" altLang="zh-CN" sz="1800" b="0" i="0" u="none" strike="noStrike" kern="1200" cap="none" spc="-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Software Developer</a:t>
            </a:r>
          </a:p>
        </p:txBody>
      </p:sp>
      <p:sp>
        <p:nvSpPr>
          <p:cNvPr id="18" name="TextBox 17">
            <a:extLst>
              <a:ext uri="{FF2B5EF4-FFF2-40B4-BE49-F238E27FC236}">
                <a16:creationId xmlns:a16="http://schemas.microsoft.com/office/drawing/2014/main" id="{2CECC433-43CE-F575-676B-D3D85B449A2D}"/>
              </a:ext>
            </a:extLst>
          </p:cNvPr>
          <p:cNvSpPr txBox="1"/>
          <p:nvPr/>
        </p:nvSpPr>
        <p:spPr>
          <a:xfrm>
            <a:off x="8079534" y="4847397"/>
            <a:ext cx="3805331" cy="707886"/>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0"/>
              </a:spcAft>
              <a:buClrTx/>
              <a:buSzPct val="150000"/>
              <a:buFontTx/>
              <a:buNone/>
              <a:tabLst>
                <a:tab pos="340360" algn="l"/>
                <a:tab pos="1208405" algn="l"/>
              </a:tabLst>
              <a:defRPr/>
            </a:pPr>
            <a:r>
              <a:rPr kumimoji="0" lang="en-CA" altLang="zh-CN" sz="2200" b="1" i="0" u="none" strike="noStrike" kern="1200" cap="none" spc="-5" normalizeH="0" baseline="0" noProof="0" dirty="0" err="1">
                <a:ln>
                  <a:noFill/>
                </a:ln>
                <a:solidFill>
                  <a:srgbClr val="0070C0"/>
                </a:solidFill>
                <a:effectLst/>
                <a:uLnTx/>
                <a:uFillTx/>
                <a:latin typeface="Arial" panose="020B0604020202020204" pitchFamily="34" charset="0"/>
                <a:ea typeface="+mn-ea"/>
                <a:cs typeface="Arial" panose="020B0604020202020204" pitchFamily="34" charset="0"/>
              </a:rPr>
              <a:t>Haiyue</a:t>
            </a:r>
            <a:r>
              <a:rPr kumimoji="0" lang="en-CA" altLang="zh-CN" sz="2200" b="1" i="0" u="none" strike="noStrike" kern="1200" cap="none" spc="-5" normalizeH="0" baseline="0" noProof="0" dirty="0">
                <a:ln>
                  <a:noFill/>
                </a:ln>
                <a:solidFill>
                  <a:srgbClr val="0070C0"/>
                </a:solidFill>
                <a:effectLst/>
                <a:uLnTx/>
                <a:uFillTx/>
                <a:latin typeface="Arial" panose="020B0604020202020204" pitchFamily="34" charset="0"/>
                <a:ea typeface="+mn-ea"/>
                <a:cs typeface="Arial" panose="020B0604020202020204" pitchFamily="34" charset="0"/>
              </a:rPr>
              <a:t> Yuan</a:t>
            </a:r>
          </a:p>
          <a:p>
            <a:pPr marL="0" marR="0" lvl="1" indent="0" algn="ctr" defTabSz="914400" rtl="0" eaLnBrk="1" fontAlgn="auto" latinLnBrk="0" hangingPunct="1">
              <a:lnSpc>
                <a:spcPct val="100000"/>
              </a:lnSpc>
              <a:spcBef>
                <a:spcPts val="0"/>
              </a:spcBef>
              <a:spcAft>
                <a:spcPts val="0"/>
              </a:spcAft>
              <a:buClrTx/>
              <a:buSzPct val="150000"/>
              <a:buFontTx/>
              <a:buNone/>
              <a:tabLst>
                <a:tab pos="340360" algn="l"/>
                <a:tab pos="1208405" algn="l"/>
              </a:tabLst>
              <a:defRPr/>
            </a:pPr>
            <a:r>
              <a:rPr kumimoji="0" lang="en-CA" altLang="zh-CN" sz="1800" b="0" i="0" u="none" strike="noStrike" kern="1200" cap="none" spc="-5"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Software Developer</a:t>
            </a:r>
          </a:p>
        </p:txBody>
      </p:sp>
      <p:pic>
        <p:nvPicPr>
          <p:cNvPr id="5" name="Picture 4" descr="A person wearing glasses and a white shirt&#10;&#10;Description automatically generated with low confidence">
            <a:extLst>
              <a:ext uri="{FF2B5EF4-FFF2-40B4-BE49-F238E27FC236}">
                <a16:creationId xmlns:a16="http://schemas.microsoft.com/office/drawing/2014/main" id="{23D74D11-2B40-62C4-3B8E-D265778FC8EE}"/>
              </a:ext>
            </a:extLst>
          </p:cNvPr>
          <p:cNvPicPr>
            <a:picLocks noChangeAspect="1"/>
          </p:cNvPicPr>
          <p:nvPr/>
        </p:nvPicPr>
        <p:blipFill>
          <a:blip r:embed="rId3"/>
          <a:stretch>
            <a:fillRect/>
          </a:stretch>
        </p:blipFill>
        <p:spPr>
          <a:xfrm>
            <a:off x="8430658" y="1629917"/>
            <a:ext cx="2923142" cy="2923142"/>
          </a:xfrm>
          <a:prstGeom prst="rect">
            <a:avLst/>
          </a:prstGeom>
        </p:spPr>
      </p:pic>
      <p:pic>
        <p:nvPicPr>
          <p:cNvPr id="7" name="Picture 6" descr="A person holding flowers&#10;&#10;Description automatically generated with medium confidence">
            <a:extLst>
              <a:ext uri="{FF2B5EF4-FFF2-40B4-BE49-F238E27FC236}">
                <a16:creationId xmlns:a16="http://schemas.microsoft.com/office/drawing/2014/main" id="{348B1A34-2AED-D561-C5AB-EB8E0EB46923}"/>
              </a:ext>
            </a:extLst>
          </p:cNvPr>
          <p:cNvPicPr>
            <a:picLocks noChangeAspect="1"/>
          </p:cNvPicPr>
          <p:nvPr/>
        </p:nvPicPr>
        <p:blipFill>
          <a:blip r:embed="rId4"/>
          <a:stretch>
            <a:fillRect/>
          </a:stretch>
        </p:blipFill>
        <p:spPr>
          <a:xfrm>
            <a:off x="470997" y="1632332"/>
            <a:ext cx="2923142" cy="2923142"/>
          </a:xfrm>
          <a:prstGeom prst="rect">
            <a:avLst/>
          </a:prstGeom>
        </p:spPr>
      </p:pic>
      <p:pic>
        <p:nvPicPr>
          <p:cNvPr id="9" name="Picture 8" descr="A person taking a selfie&#10;&#10;Description automatically generated with medium confidence">
            <a:extLst>
              <a:ext uri="{FF2B5EF4-FFF2-40B4-BE49-F238E27FC236}">
                <a16:creationId xmlns:a16="http://schemas.microsoft.com/office/drawing/2014/main" id="{D974D392-52A4-65DD-238C-C63CD2F938BB}"/>
              </a:ext>
            </a:extLst>
          </p:cNvPr>
          <p:cNvPicPr>
            <a:picLocks noChangeAspect="1"/>
          </p:cNvPicPr>
          <p:nvPr/>
        </p:nvPicPr>
        <p:blipFill>
          <a:blip r:embed="rId5"/>
          <a:stretch>
            <a:fillRect/>
          </a:stretch>
        </p:blipFill>
        <p:spPr>
          <a:xfrm>
            <a:off x="4473321" y="1629917"/>
            <a:ext cx="2923142" cy="2923142"/>
          </a:xfrm>
          <a:prstGeom prst="rect">
            <a:avLst/>
          </a:prstGeom>
        </p:spPr>
      </p:pic>
    </p:spTree>
    <p:extLst>
      <p:ext uri="{BB962C8B-B14F-4D97-AF65-F5344CB8AC3E}">
        <p14:creationId xmlns:p14="http://schemas.microsoft.com/office/powerpoint/2010/main" val="691644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0"/>
          </p:nvPr>
        </p:nvSpPr>
        <p:spPr/>
        <p:txBody>
          <a:bodyPr/>
          <a:lstStyle/>
          <a:p>
            <a:fld id="{EDA2DD6C-DD97-4352-AA8E-4F4611746968}" type="slidenum">
              <a:rPr lang="en-CA" smtClean="0"/>
              <a:pPr/>
              <a:t>6</a:t>
            </a:fld>
            <a:endParaRPr lang="en-CA" dirty="0"/>
          </a:p>
        </p:txBody>
      </p:sp>
      <p:sp>
        <p:nvSpPr>
          <p:cNvPr id="2" name="Title 1">
            <a:extLst>
              <a:ext uri="{FF2B5EF4-FFF2-40B4-BE49-F238E27FC236}">
                <a16:creationId xmlns:a16="http://schemas.microsoft.com/office/drawing/2014/main" id="{1B1CA006-4807-4F21-BE11-5FAF813FA162}"/>
              </a:ext>
            </a:extLst>
          </p:cNvPr>
          <p:cNvSpPr>
            <a:spLocks noGrp="1"/>
          </p:cNvSpPr>
          <p:nvPr>
            <p:ph type="title"/>
          </p:nvPr>
        </p:nvSpPr>
        <p:spPr>
          <a:prstGeom prst="rect">
            <a:avLst/>
          </a:prstGeom>
        </p:spPr>
        <p:txBody>
          <a:bodyPr lIns="0" tIns="0" rIns="0" bIns="0" anchor="t"/>
          <a:lstStyle/>
          <a:p>
            <a:r>
              <a:rPr lang="en-US" altLang="zh-CN" sz="3200" dirty="0"/>
              <a:t>Introduction </a:t>
            </a:r>
          </a:p>
        </p:txBody>
      </p:sp>
      <p:sp>
        <p:nvSpPr>
          <p:cNvPr id="3" name="TextBox 2">
            <a:extLst>
              <a:ext uri="{FF2B5EF4-FFF2-40B4-BE49-F238E27FC236}">
                <a16:creationId xmlns:a16="http://schemas.microsoft.com/office/drawing/2014/main" id="{AE144AAF-5F03-1FBE-29AC-E588EE860C18}"/>
              </a:ext>
            </a:extLst>
          </p:cNvPr>
          <p:cNvSpPr txBox="1"/>
          <p:nvPr/>
        </p:nvSpPr>
        <p:spPr>
          <a:xfrm>
            <a:off x="425450" y="1384181"/>
            <a:ext cx="7721600"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0079C3"/>
                </a:solidFill>
                <a:cs typeface="Arial"/>
              </a:rPr>
              <a:t>Business Partner: BEIDOU Financial Inc</a:t>
            </a:r>
          </a:p>
          <a:p>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a:p>
            <a:endParaRPr lang="en-US" sz="2200" dirty="0">
              <a:cs typeface="Arial"/>
            </a:endParaRPr>
          </a:p>
        </p:txBody>
      </p:sp>
      <p:pic>
        <p:nvPicPr>
          <p:cNvPr id="4" name="Picture 4" descr="Icon&#10;&#10;Description automatically generated">
            <a:extLst>
              <a:ext uri="{FF2B5EF4-FFF2-40B4-BE49-F238E27FC236}">
                <a16:creationId xmlns:a16="http://schemas.microsoft.com/office/drawing/2014/main" id="{0D8C2147-4CCE-FE20-E8BC-38C3EF212338}"/>
              </a:ext>
            </a:extLst>
          </p:cNvPr>
          <p:cNvPicPr>
            <a:picLocks noChangeAspect="1"/>
          </p:cNvPicPr>
          <p:nvPr/>
        </p:nvPicPr>
        <p:blipFill>
          <a:blip r:embed="rId2"/>
          <a:stretch>
            <a:fillRect/>
          </a:stretch>
        </p:blipFill>
        <p:spPr>
          <a:xfrm>
            <a:off x="-172745" y="2446792"/>
            <a:ext cx="4859044" cy="2175250"/>
          </a:xfrm>
          <a:prstGeom prst="rect">
            <a:avLst/>
          </a:prstGeom>
        </p:spPr>
      </p:pic>
      <p:pic>
        <p:nvPicPr>
          <p:cNvPr id="5" name="Picture 5" descr="Graphical user interface, application&#10;&#10;Description automatically generated">
            <a:extLst>
              <a:ext uri="{FF2B5EF4-FFF2-40B4-BE49-F238E27FC236}">
                <a16:creationId xmlns:a16="http://schemas.microsoft.com/office/drawing/2014/main" id="{C64A1503-A156-670D-1B24-EC7E16BA221B}"/>
              </a:ext>
            </a:extLst>
          </p:cNvPr>
          <p:cNvPicPr>
            <a:picLocks noChangeAspect="1"/>
          </p:cNvPicPr>
          <p:nvPr/>
        </p:nvPicPr>
        <p:blipFill>
          <a:blip r:embed="rId3"/>
          <a:stretch>
            <a:fillRect/>
          </a:stretch>
        </p:blipFill>
        <p:spPr>
          <a:xfrm>
            <a:off x="4216893" y="2435125"/>
            <a:ext cx="3930650" cy="2170299"/>
          </a:xfrm>
          <a:prstGeom prst="rect">
            <a:avLst/>
          </a:prstGeom>
        </p:spPr>
      </p:pic>
      <p:pic>
        <p:nvPicPr>
          <p:cNvPr id="6" name="Picture 7" descr="Text&#10;&#10;Description automatically generated">
            <a:extLst>
              <a:ext uri="{FF2B5EF4-FFF2-40B4-BE49-F238E27FC236}">
                <a16:creationId xmlns:a16="http://schemas.microsoft.com/office/drawing/2014/main" id="{8AF1CFDA-6643-5A0F-1E74-B2AF107A93C8}"/>
              </a:ext>
            </a:extLst>
          </p:cNvPr>
          <p:cNvPicPr>
            <a:picLocks noChangeAspect="1"/>
          </p:cNvPicPr>
          <p:nvPr/>
        </p:nvPicPr>
        <p:blipFill>
          <a:blip r:embed="rId4"/>
          <a:stretch>
            <a:fillRect/>
          </a:stretch>
        </p:blipFill>
        <p:spPr>
          <a:xfrm>
            <a:off x="8609013" y="2500313"/>
            <a:ext cx="2428875" cy="2047875"/>
          </a:xfrm>
          <a:prstGeom prst="rect">
            <a:avLst/>
          </a:prstGeom>
        </p:spPr>
      </p:pic>
      <p:sp>
        <p:nvSpPr>
          <p:cNvPr id="8" name="TextBox 7">
            <a:extLst>
              <a:ext uri="{FF2B5EF4-FFF2-40B4-BE49-F238E27FC236}">
                <a16:creationId xmlns:a16="http://schemas.microsoft.com/office/drawing/2014/main" id="{C723714E-EE57-8E11-8F5B-FB7A49567781}"/>
              </a:ext>
            </a:extLst>
          </p:cNvPr>
          <p:cNvSpPr txBox="1"/>
          <p:nvPr/>
        </p:nvSpPr>
        <p:spPr>
          <a:xfrm>
            <a:off x="425450" y="4724469"/>
            <a:ext cx="37465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Foreign Exchange Solutions</a:t>
            </a:r>
            <a:endParaRPr lang="en-US" sz="2200" dirty="0"/>
          </a:p>
          <a:p>
            <a:endParaRPr lang="en-US" sz="1400" dirty="0">
              <a:cs typeface="Arial"/>
            </a:endParaRPr>
          </a:p>
          <a:p>
            <a:pPr algn="l"/>
            <a:endParaRPr lang="en-US" dirty="0">
              <a:cs typeface="Arial"/>
            </a:endParaRPr>
          </a:p>
        </p:txBody>
      </p:sp>
      <p:sp>
        <p:nvSpPr>
          <p:cNvPr id="9" name="TextBox 8">
            <a:extLst>
              <a:ext uri="{FF2B5EF4-FFF2-40B4-BE49-F238E27FC236}">
                <a16:creationId xmlns:a16="http://schemas.microsoft.com/office/drawing/2014/main" id="{61C10BEC-9792-D476-CD6F-0597D617118B}"/>
              </a:ext>
            </a:extLst>
          </p:cNvPr>
          <p:cNvSpPr txBox="1"/>
          <p:nvPr/>
        </p:nvSpPr>
        <p:spPr>
          <a:xfrm>
            <a:off x="4686299" y="4724469"/>
            <a:ext cx="350741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KYC Background Checks</a:t>
            </a:r>
          </a:p>
          <a:p>
            <a:pPr algn="l"/>
            <a:endParaRPr lang="en-US" sz="2200" dirty="0">
              <a:cs typeface="Arial"/>
            </a:endParaRPr>
          </a:p>
        </p:txBody>
      </p:sp>
      <p:sp>
        <p:nvSpPr>
          <p:cNvPr id="10" name="TextBox 9">
            <a:extLst>
              <a:ext uri="{FF2B5EF4-FFF2-40B4-BE49-F238E27FC236}">
                <a16:creationId xmlns:a16="http://schemas.microsoft.com/office/drawing/2014/main" id="{48D1D053-6619-BE80-9CBF-E603DB75D575}"/>
              </a:ext>
            </a:extLst>
          </p:cNvPr>
          <p:cNvSpPr txBox="1"/>
          <p:nvPr/>
        </p:nvSpPr>
        <p:spPr>
          <a:xfrm>
            <a:off x="8609013" y="4724469"/>
            <a:ext cx="377825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ea typeface="+mn-lt"/>
                <a:cs typeface="+mn-lt"/>
              </a:rPr>
              <a:t>Collection of Image Documents</a:t>
            </a:r>
            <a:endParaRPr lang="en-US" sz="2200" dirty="0">
              <a:cs typeface="Arial"/>
            </a:endParaRPr>
          </a:p>
          <a:p>
            <a:pPr algn="l"/>
            <a:endParaRPr lang="en-US" sz="2200" dirty="0">
              <a:cs typeface="Arial"/>
            </a:endParaRPr>
          </a:p>
        </p:txBody>
      </p:sp>
    </p:spTree>
    <p:extLst>
      <p:ext uri="{BB962C8B-B14F-4D97-AF65-F5344CB8AC3E}">
        <p14:creationId xmlns:p14="http://schemas.microsoft.com/office/powerpoint/2010/main" val="2063683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99BD1F9-7868-4711-BDF6-E94FDA48F4B3}"/>
              </a:ext>
            </a:extLst>
          </p:cNvPr>
          <p:cNvSpPr txBox="1"/>
          <p:nvPr/>
        </p:nvSpPr>
        <p:spPr>
          <a:xfrm>
            <a:off x="438533" y="1517443"/>
            <a:ext cx="10521968" cy="5601533"/>
          </a:xfrm>
          <a:prstGeom prst="rect">
            <a:avLst/>
          </a:prstGeom>
          <a:noFill/>
        </p:spPr>
        <p:txBody>
          <a:bodyPr wrap="square" lIns="91440" tIns="45720" rIns="91440" bIns="45720" rtlCol="0" anchor="t">
            <a:spAutoFit/>
          </a:bodyPr>
          <a:lstStyle/>
          <a:p>
            <a:r>
              <a:rPr lang="en-US" sz="2800" b="1" dirty="0">
                <a:solidFill>
                  <a:srgbClr val="0079C3"/>
                </a:solidFill>
                <a:ea typeface="宋体"/>
                <a:cs typeface="Arial"/>
              </a:rPr>
              <a:t>Product:  AI-Powered Background Check System</a:t>
            </a:r>
          </a:p>
          <a:p>
            <a:endParaRPr lang="en-US" sz="2200" dirty="0">
              <a:solidFill>
                <a:srgbClr val="000000"/>
              </a:solidFill>
              <a:ea typeface="宋体"/>
              <a:cs typeface="Arial"/>
            </a:endParaRPr>
          </a:p>
          <a:p>
            <a:r>
              <a:rPr lang="en-US" sz="2200" dirty="0">
                <a:ea typeface="+mn-lt"/>
                <a:cs typeface="+mn-lt"/>
              </a:rPr>
              <a:t>This system is a user-friendly tool designed to streamline the process of extracting relevant text information from document images which users uploaded and verifying its accuracy.</a:t>
            </a:r>
            <a:endParaRPr lang="en-US" sz="2200" dirty="0">
              <a:cs typeface="Arial"/>
            </a:endParaRPr>
          </a:p>
          <a:p>
            <a:endParaRPr lang="en-US" sz="2200" dirty="0">
              <a:solidFill>
                <a:srgbClr val="000000"/>
              </a:solidFill>
              <a:ea typeface="宋体"/>
              <a:cs typeface="Arial"/>
            </a:endParaRPr>
          </a:p>
          <a:p>
            <a:pPr algn="just"/>
            <a:r>
              <a:rPr lang="en-US" sz="2200" dirty="0">
                <a:solidFill>
                  <a:srgbClr val="000000"/>
                </a:solidFill>
                <a:ea typeface="宋体"/>
                <a:cs typeface="Arial"/>
              </a:rPr>
              <a:t>    </a:t>
            </a:r>
          </a:p>
          <a:p>
            <a:pPr algn="just"/>
            <a:endParaRPr lang="en-US" sz="2200" b="1" dirty="0">
              <a:ea typeface="宋体"/>
              <a:cs typeface="Arial"/>
            </a:endParaRPr>
          </a:p>
          <a:p>
            <a:pPr algn="just"/>
            <a:endParaRPr lang="en-US" sz="2200" dirty="0">
              <a:solidFill>
                <a:srgbClr val="000000"/>
              </a:solidFill>
              <a:ea typeface="宋体"/>
              <a:cs typeface="Arial"/>
            </a:endParaRPr>
          </a:p>
          <a:p>
            <a:pPr algn="just"/>
            <a:endParaRPr lang="en-US" sz="2200" dirty="0">
              <a:ea typeface="宋体"/>
              <a:cs typeface="Arial"/>
            </a:endParaRPr>
          </a:p>
          <a:p>
            <a:pPr algn="just"/>
            <a:endParaRPr lang="en-US" sz="2200" dirty="0">
              <a:ea typeface="宋体"/>
              <a:cs typeface="Arial"/>
            </a:endParaRPr>
          </a:p>
          <a:p>
            <a:pPr algn="just"/>
            <a:endParaRPr lang="en-US" sz="2200" dirty="0">
              <a:ea typeface="宋体"/>
              <a:cs typeface="Arial"/>
            </a:endParaRPr>
          </a:p>
          <a:p>
            <a:pPr algn="just"/>
            <a:endParaRPr lang="en-US" sz="2200" dirty="0">
              <a:ea typeface="宋体"/>
              <a:cs typeface="Arial"/>
            </a:endParaRPr>
          </a:p>
          <a:p>
            <a:pPr marL="342900" indent="-342900" fontAlgn="ctr">
              <a:buSzPct val="150000"/>
              <a:buFont typeface="Arial" panose="020B0604020202020204" pitchFamily="34" charset="0"/>
              <a:buChar char="•"/>
            </a:pPr>
            <a:endParaRPr lang="en-US" altLang="zh-CN" sz="2200" dirty="0">
              <a:cs typeface="Arial"/>
            </a:endParaRPr>
          </a:p>
          <a:p>
            <a:pPr marL="342900" indent="-342900" fontAlgn="ctr">
              <a:buSzPct val="150000"/>
              <a:buFont typeface="Arial" panose="020B0604020202020204" pitchFamily="34" charset="0"/>
              <a:buChar char="•"/>
            </a:pPr>
            <a:endParaRPr lang="en-US" altLang="zh-CN" sz="2200" dirty="0">
              <a:cs typeface="Arial"/>
            </a:endParaRPr>
          </a:p>
          <a:p>
            <a:pPr marL="342900" indent="-342900" fontAlgn="ctr">
              <a:buSzPct val="150000"/>
              <a:buFont typeface="Arial" panose="020B0604020202020204" pitchFamily="34" charset="0"/>
              <a:buChar char="•"/>
            </a:pPr>
            <a:endParaRPr lang="zh-CN" altLang="zh-CN" sz="2200" dirty="0">
              <a:cs typeface="Arial"/>
            </a:endParaRPr>
          </a:p>
        </p:txBody>
      </p:sp>
      <p:sp>
        <p:nvSpPr>
          <p:cNvPr id="7" name="Slide Number Placeholder 6"/>
          <p:cNvSpPr>
            <a:spLocks noGrp="1"/>
          </p:cNvSpPr>
          <p:nvPr>
            <p:ph type="sldNum" sz="quarter" idx="10"/>
          </p:nvPr>
        </p:nvSpPr>
        <p:spPr/>
        <p:txBody>
          <a:bodyPr/>
          <a:lstStyle/>
          <a:p>
            <a:fld id="{EDA2DD6C-DD97-4352-AA8E-4F4611746968}" type="slidenum">
              <a:rPr lang="en-CA" smtClean="0"/>
              <a:pPr/>
              <a:t>7</a:t>
            </a:fld>
            <a:endParaRPr lang="en-CA" dirty="0"/>
          </a:p>
        </p:txBody>
      </p:sp>
      <p:sp>
        <p:nvSpPr>
          <p:cNvPr id="2" name="Title 1">
            <a:extLst>
              <a:ext uri="{FF2B5EF4-FFF2-40B4-BE49-F238E27FC236}">
                <a16:creationId xmlns:a16="http://schemas.microsoft.com/office/drawing/2014/main" id="{1B1CA006-4807-4F21-BE11-5FAF813FA162}"/>
              </a:ext>
            </a:extLst>
          </p:cNvPr>
          <p:cNvSpPr>
            <a:spLocks noGrp="1"/>
          </p:cNvSpPr>
          <p:nvPr>
            <p:ph type="title"/>
          </p:nvPr>
        </p:nvSpPr>
        <p:spPr>
          <a:prstGeom prst="rect">
            <a:avLst/>
          </a:prstGeom>
        </p:spPr>
        <p:txBody>
          <a:bodyPr lIns="0" tIns="0" rIns="0" bIns="0" anchor="t"/>
          <a:lstStyle/>
          <a:p>
            <a:r>
              <a:rPr lang="en-US" altLang="zh-CN" sz="3200" dirty="0"/>
              <a:t>Product Overview</a:t>
            </a:r>
          </a:p>
        </p:txBody>
      </p:sp>
      <p:graphicFrame>
        <p:nvGraphicFramePr>
          <p:cNvPr id="49" name="Diagram 49">
            <a:extLst>
              <a:ext uri="{FF2B5EF4-FFF2-40B4-BE49-F238E27FC236}">
                <a16:creationId xmlns:a16="http://schemas.microsoft.com/office/drawing/2014/main" id="{4FDFC843-50A5-9422-73D9-124E8A8072B0}"/>
              </a:ext>
            </a:extLst>
          </p:cNvPr>
          <p:cNvGraphicFramePr/>
          <p:nvPr>
            <p:extLst>
              <p:ext uri="{D42A27DB-BD31-4B8C-83A1-F6EECF244321}">
                <p14:modId xmlns:p14="http://schemas.microsoft.com/office/powerpoint/2010/main" val="3703451594"/>
              </p:ext>
            </p:extLst>
          </p:nvPr>
        </p:nvGraphicFramePr>
        <p:xfrm>
          <a:off x="1069859" y="2792317"/>
          <a:ext cx="9538101"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3775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9482A8-F483-C54B-C228-978C5DD2BAEB}"/>
              </a:ext>
            </a:extLst>
          </p:cNvPr>
          <p:cNvSpPr>
            <a:spLocks noGrp="1"/>
          </p:cNvSpPr>
          <p:nvPr>
            <p:ph type="sldNum" sz="quarter" idx="10"/>
          </p:nvPr>
        </p:nvSpPr>
        <p:spPr/>
        <p:txBody>
          <a:bodyPr/>
          <a:lstStyle/>
          <a:p>
            <a:fld id="{EDA2DD6C-DD97-4352-AA8E-4F4611746968}" type="slidenum">
              <a:rPr lang="en-CA" smtClean="0"/>
              <a:pPr/>
              <a:t>8</a:t>
            </a:fld>
            <a:endParaRPr lang="en-CA" dirty="0"/>
          </a:p>
        </p:txBody>
      </p:sp>
      <p:sp>
        <p:nvSpPr>
          <p:cNvPr id="3" name="Title 2">
            <a:extLst>
              <a:ext uri="{FF2B5EF4-FFF2-40B4-BE49-F238E27FC236}">
                <a16:creationId xmlns:a16="http://schemas.microsoft.com/office/drawing/2014/main" id="{F7184250-BB89-7ABA-345E-8B2BF7B678D3}"/>
              </a:ext>
            </a:extLst>
          </p:cNvPr>
          <p:cNvSpPr>
            <a:spLocks noGrp="1"/>
          </p:cNvSpPr>
          <p:nvPr>
            <p:ph type="title"/>
          </p:nvPr>
        </p:nvSpPr>
        <p:spPr/>
        <p:txBody>
          <a:bodyPr lIns="0" tIns="0" rIns="0" bIns="0" anchor="t"/>
          <a:lstStyle/>
          <a:p>
            <a:r>
              <a:rPr lang="en-US" dirty="0"/>
              <a:t>Product Features </a:t>
            </a:r>
          </a:p>
        </p:txBody>
      </p:sp>
      <p:graphicFrame>
        <p:nvGraphicFramePr>
          <p:cNvPr id="439" name="Diagram 439">
            <a:extLst>
              <a:ext uri="{FF2B5EF4-FFF2-40B4-BE49-F238E27FC236}">
                <a16:creationId xmlns:a16="http://schemas.microsoft.com/office/drawing/2014/main" id="{283682B7-9371-FF66-54E8-B53BEB178BE1}"/>
              </a:ext>
            </a:extLst>
          </p:cNvPr>
          <p:cNvGraphicFramePr/>
          <p:nvPr>
            <p:extLst>
              <p:ext uri="{D42A27DB-BD31-4B8C-83A1-F6EECF244321}">
                <p14:modId xmlns:p14="http://schemas.microsoft.com/office/powerpoint/2010/main" val="3632848649"/>
              </p:ext>
            </p:extLst>
          </p:nvPr>
        </p:nvGraphicFramePr>
        <p:xfrm>
          <a:off x="1394279" y="-451757"/>
          <a:ext cx="9131300" cy="8039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1091332"/>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242852"/>
      </a:dk2>
      <a:lt2>
        <a:srgbClr val="ACCBF9"/>
      </a:lt2>
      <a:accent1>
        <a:srgbClr val="0070C0"/>
      </a:accent1>
      <a:accent2>
        <a:srgbClr val="00B050"/>
      </a:accent2>
      <a:accent3>
        <a:srgbClr val="297FD5"/>
      </a:accent3>
      <a:accent4>
        <a:srgbClr val="7F8FA9"/>
      </a:accent4>
      <a:accent5>
        <a:srgbClr val="5AA2AE"/>
      </a:accent5>
      <a:accent6>
        <a:srgbClr val="9D90A0"/>
      </a:accent6>
      <a:hlink>
        <a:srgbClr val="9454C3"/>
      </a:hlink>
      <a:folHlink>
        <a:srgbClr val="3EBBF0"/>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5" id="{5C881478-AF9B-4889-9E78-87813A974CC2}" vid="{0A4766C0-3078-4D30-9ECC-F4CC2219A032}"/>
    </a:ext>
  </a:extLst>
</a:theme>
</file>

<file path=ppt/theme/theme2.xml><?xml version="1.0" encoding="utf-8"?>
<a:theme xmlns:a="http://schemas.openxmlformats.org/drawingml/2006/main" name="2_Office Theme">
  <a:themeElements>
    <a:clrScheme name="Custom 4">
      <a:dk1>
        <a:sysClr val="windowText" lastClr="000000"/>
      </a:dk1>
      <a:lt1>
        <a:sysClr val="window" lastClr="FFFFFF"/>
      </a:lt1>
      <a:dk2>
        <a:srgbClr val="242852"/>
      </a:dk2>
      <a:lt2>
        <a:srgbClr val="ACCBF9"/>
      </a:lt2>
      <a:accent1>
        <a:srgbClr val="0070C0"/>
      </a:accent1>
      <a:accent2>
        <a:srgbClr val="00B050"/>
      </a:accent2>
      <a:accent3>
        <a:srgbClr val="297FD5"/>
      </a:accent3>
      <a:accent4>
        <a:srgbClr val="7F8FA9"/>
      </a:accent4>
      <a:accent5>
        <a:srgbClr val="5AA2AE"/>
      </a:accent5>
      <a:accent6>
        <a:srgbClr val="9D90A0"/>
      </a:accent6>
      <a:hlink>
        <a:srgbClr val="9454C3"/>
      </a:hlink>
      <a:folHlink>
        <a:srgbClr val="3EBBF0"/>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5" id="{5C881478-AF9B-4889-9E78-87813A974CC2}" vid="{0A4766C0-3078-4D30-9ECC-F4CC2219A03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B6951630872046BD44328247C1A562" ma:contentTypeVersion="16" ma:contentTypeDescription="Create a new document." ma:contentTypeScope="" ma:versionID="eff97b0c287b0202a13df12db9ab12e1">
  <xsd:schema xmlns:xsd="http://www.w3.org/2001/XMLSchema" xmlns:xs="http://www.w3.org/2001/XMLSchema" xmlns:p="http://schemas.microsoft.com/office/2006/metadata/properties" xmlns:ns2="482d32f6-2198-4d53-bad4-622877ab2bdf" xmlns:ns3="399d97e2-052c-421e-bae3-3882702d4478" targetNamespace="http://schemas.microsoft.com/office/2006/metadata/properties" ma:root="true" ma:fieldsID="d8d46446026183520fabe843653163c9" ns2:_="" ns3:_="">
    <xsd:import namespace="482d32f6-2198-4d53-bad4-622877ab2bdf"/>
    <xsd:import namespace="399d97e2-052c-421e-bae3-3882702d447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EventHashCode" minOccurs="0"/>
                <xsd:element ref="ns2:MediaServiceGenerationTime" minOccurs="0"/>
                <xsd:element ref="ns2:MediaServiceAutoTags" minOccurs="0"/>
                <xsd:element ref="ns3:SharedWithUsers" minOccurs="0"/>
                <xsd:element ref="ns3:SharedWithDetails" minOccurs="0"/>
                <xsd:element ref="ns2:MediaServiceOCR" minOccurs="0"/>
                <xsd:element ref="ns2:MediaServiceLocation"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2d32f6-2198-4d53-bad4-622877ab2b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678c1201-e07d-4509-ac46-cc663e3d528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99d97e2-052c-421e-bae3-3882702d447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ab923d8-eb93-4f04-a759-7f9daf718eeb}" ma:internalName="TaxCatchAll" ma:showField="CatchAllData" ma:web="399d97e2-052c-421e-bae3-3882702d447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82d32f6-2198-4d53-bad4-622877ab2bdf">
      <Terms xmlns="http://schemas.microsoft.com/office/infopath/2007/PartnerControls"/>
    </lcf76f155ced4ddcb4097134ff3c332f>
    <TaxCatchAll xmlns="399d97e2-052c-421e-bae3-3882702d4478" xsi:nil="true"/>
  </documentManagement>
</p:properties>
</file>

<file path=customXml/itemProps1.xml><?xml version="1.0" encoding="utf-8"?>
<ds:datastoreItem xmlns:ds="http://schemas.openxmlformats.org/officeDocument/2006/customXml" ds:itemID="{DE1C9333-D572-4C7D-9937-C4F777344B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2d32f6-2198-4d53-bad4-622877ab2bdf"/>
    <ds:schemaRef ds:uri="399d97e2-052c-421e-bae3-3882702d44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D2B078-6326-49C5-8C2C-1FCD586F5EA0}">
  <ds:schemaRefs>
    <ds:schemaRef ds:uri="http://schemas.microsoft.com/sharepoint/v3/contenttype/forms"/>
  </ds:schemaRefs>
</ds:datastoreItem>
</file>

<file path=customXml/itemProps3.xml><?xml version="1.0" encoding="utf-8"?>
<ds:datastoreItem xmlns:ds="http://schemas.openxmlformats.org/officeDocument/2006/customXml" ds:itemID="{CAA9B241-31D9-4F22-9E13-5C9A497CEC97}">
  <ds:schemaRefs>
    <ds:schemaRef ds:uri="482d32f6-2198-4d53-bad4-622877ab2bdf"/>
    <ds:schemaRef ds:uri="http://purl.org/dc/dcmitype/"/>
    <ds:schemaRef ds:uri="http://schemas.microsoft.com/office/infopath/2007/PartnerControls"/>
    <ds:schemaRef ds:uri="399d97e2-052c-421e-bae3-3882702d4478"/>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1196</Words>
  <Application>Microsoft Office PowerPoint</Application>
  <PresentationFormat>Widescreen</PresentationFormat>
  <Paragraphs>214</Paragraphs>
  <Slides>28</Slides>
  <Notes>13</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Al Tarikh</vt:lpstr>
      <vt:lpstr>Arial Hebrew</vt:lpstr>
      <vt:lpstr>Arial,Sans-Serif</vt:lpstr>
      <vt:lpstr>Arial</vt:lpstr>
      <vt:lpstr>Calibri</vt:lpstr>
      <vt:lpstr>Century Gothic</vt:lpstr>
      <vt:lpstr>Courier New</vt:lpstr>
      <vt:lpstr>Office Theme</vt:lpstr>
      <vt:lpstr>2_Office Theme</vt:lpstr>
      <vt:lpstr>PowerPoint Presentation</vt:lpstr>
      <vt:lpstr>Disclaimer</vt:lpstr>
      <vt:lpstr>PowerPoint Presentation</vt:lpstr>
      <vt:lpstr>PowerPoint Presentation</vt:lpstr>
      <vt:lpstr>PowerPoint Presentation</vt:lpstr>
      <vt:lpstr>PowerPoint Presentation</vt:lpstr>
      <vt:lpstr>Introduction </vt:lpstr>
      <vt:lpstr>Product Overview</vt:lpstr>
      <vt:lpstr>Product Features </vt:lpstr>
      <vt:lpstr>Project Schedule</vt:lpstr>
      <vt:lpstr>Adopted Technologies </vt:lpstr>
      <vt:lpstr>Business Impacts</vt:lpstr>
      <vt:lpstr>Front End Modules</vt:lpstr>
      <vt:lpstr>Key components</vt:lpstr>
      <vt:lpstr>Flowchart</vt:lpstr>
      <vt:lpstr>Video Demo</vt:lpstr>
      <vt:lpstr>Structure of Middle Layer</vt:lpstr>
      <vt:lpstr>Back-End Database</vt:lpstr>
      <vt:lpstr>Back-End Database </vt:lpstr>
      <vt:lpstr>Diagrams </vt:lpstr>
      <vt:lpstr>Next Stage (Front-End)</vt:lpstr>
      <vt:lpstr>Next Stage (Back-End)</vt:lpstr>
      <vt:lpstr>Lesson-Learned</vt:lpstr>
      <vt:lpstr>PowerPoint Presentation</vt:lpstr>
      <vt:lpstr>PowerPoint Presentation</vt:lpstr>
      <vt:lpstr>PowerPoint Presentation</vt:lpstr>
      <vt:lpstr>PowerPoint Presentation</vt:lpstr>
      <vt:lpstr>iDC 联系方式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1285</cp:revision>
  <dcterms:created xsi:type="dcterms:W3CDTF">2018-08-10T19:46:13Z</dcterms:created>
  <dcterms:modified xsi:type="dcterms:W3CDTF">2023-05-13T03:04:50Z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0x0101001BB6951630872046BD44328247C1A562</vt:lpwstr>
  </property>
  <property fmtid="{D5CDD505-2E9C-101B-9397-08002B2CF9AE}" pid="3" name="MediaServiceImageTags">
    <vt:lpwstr/>
  </property>
</Properties>
</file>